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5EC871-10D6-493A-8892-1688C8E0B0C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B8C394F-FF6C-406B-B01C-021380290E00}" type="datetimeFigureOut">
              <a:rPr lang="en-US" smtClean="0"/>
              <a:t>1/20/2015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Threats To A Computer Network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1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11 Most Common Computer Security Threats </a:t>
            </a:r>
            <a:r>
              <a:rPr lang="en-US" sz="2800" b="1" dirty="0" smtClean="0"/>
              <a:t>(Adware)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Threat #6: Adware</a:t>
            </a:r>
          </a:p>
          <a:p>
            <a:r>
              <a:rPr lang="en-US" b="1" dirty="0" smtClean="0"/>
              <a:t>Adware</a:t>
            </a:r>
            <a:r>
              <a:rPr lang="en-US" dirty="0" smtClean="0"/>
              <a:t> </a:t>
            </a:r>
            <a:r>
              <a:rPr lang="en-US" dirty="0"/>
              <a:t>is software which automatically plays, displays, or downloads advertisements to a computer.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adware runs either after a software program has been installed on a computer or while the application is being used.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some cases, adware is accepted by users in exchange for using software free-of-charge. 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all adware is innocuous, </a:t>
            </a:r>
            <a:r>
              <a:rPr lang="en-US" dirty="0" smtClean="0"/>
              <a:t>however, some </a:t>
            </a:r>
            <a:r>
              <a:rPr lang="en-US" dirty="0"/>
              <a:t>types of adware are also spyware and therefore a threat to privacy</a:t>
            </a:r>
            <a:r>
              <a:rPr lang="en-US" dirty="0" smtClean="0"/>
              <a:t>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Danger </a:t>
            </a:r>
            <a:r>
              <a:rPr lang="en-US" b="1" dirty="0">
                <a:solidFill>
                  <a:srgbClr val="00B050"/>
                </a:solidFill>
              </a:rPr>
              <a:t>level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 smtClean="0">
                <a:solidFill>
                  <a:srgbClr val="00B050"/>
                </a:solidFill>
              </a:rPr>
              <a:t>Low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Prevalence</a:t>
            </a:r>
            <a:r>
              <a:rPr lang="en-US" dirty="0">
                <a:solidFill>
                  <a:srgbClr val="00B050"/>
                </a:solidFill>
              </a:rPr>
              <a:t>: High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Worst case damage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Adware is relatively harmless unless it is spyware (see spyware). It can, however, cause degradation in system performance.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8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Common Threats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THREAT #7: BOTNET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THREAT #8: </a:t>
            </a:r>
            <a:r>
              <a:rPr lang="en-US" b="1" dirty="0" smtClean="0">
                <a:solidFill>
                  <a:srgbClr val="FF0000"/>
                </a:solidFill>
              </a:rPr>
              <a:t>WORM</a:t>
            </a:r>
          </a:p>
          <a:p>
            <a:r>
              <a:rPr lang="en-US" b="1" dirty="0">
                <a:solidFill>
                  <a:srgbClr val="FF0000"/>
                </a:solidFill>
              </a:rPr>
              <a:t>THREAT #9: TROJAN </a:t>
            </a:r>
            <a:r>
              <a:rPr lang="en-US" b="1" dirty="0" smtClean="0">
                <a:solidFill>
                  <a:srgbClr val="FF0000"/>
                </a:solidFill>
              </a:rPr>
              <a:t>HORSE</a:t>
            </a:r>
          </a:p>
          <a:p>
            <a:r>
              <a:rPr lang="en-US" b="1" dirty="0">
                <a:solidFill>
                  <a:srgbClr val="FF0000"/>
                </a:solidFill>
              </a:rPr>
              <a:t>THREAT #10: BLENDED </a:t>
            </a:r>
            <a:r>
              <a:rPr lang="en-US" b="1" dirty="0" smtClean="0">
                <a:solidFill>
                  <a:srgbClr val="FF0000"/>
                </a:solidFill>
              </a:rPr>
              <a:t>THREAT</a:t>
            </a:r>
          </a:p>
          <a:p>
            <a:r>
              <a:rPr lang="en-US" b="1" dirty="0">
                <a:solidFill>
                  <a:srgbClr val="FF0000"/>
                </a:solidFill>
              </a:rPr>
              <a:t>THREAT #11: DENIAL-OF-SERVICE ATTACK (DOS ATTACK)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0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Guided Practice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# 1: Botnet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# 2: Worm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# 3: Trojan Horse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# 4: Blended Threat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# 5: Denial-of-service Attack (Dos Attack)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b="1" dirty="0" smtClean="0"/>
              <a:t>Directions:</a:t>
            </a:r>
          </a:p>
          <a:p>
            <a:r>
              <a:rPr lang="en-US" b="1" dirty="0" smtClean="0"/>
              <a:t>Go online with your partner and find the description of one of the following. Tell us how to prevent it from happening.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3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Independent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three things you learned today about computer threats.</a:t>
            </a:r>
          </a:p>
          <a:p>
            <a:r>
              <a:rPr lang="en-US" dirty="0" smtClean="0"/>
              <a:t>Turn it in at the end of class for a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3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worst case damages that can be done to your computer and by what threat?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0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11 Most Common Computer Security Threats (Virus)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Threat #1: Virus</a:t>
            </a:r>
          </a:p>
          <a:p>
            <a:r>
              <a:rPr lang="en-US" dirty="0" smtClean="0"/>
              <a:t>A </a:t>
            </a:r>
            <a:r>
              <a:rPr lang="en-US" b="1" dirty="0"/>
              <a:t>virus</a:t>
            </a:r>
            <a:r>
              <a:rPr lang="en-US" dirty="0"/>
              <a:t> is a piece of software that can replicate itself and infect a computer without the permission or knowledge of the user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virus can only spread when it is transmitted by a user over a network or the Internet, or through removable media such as CDs or memory sticks. </a:t>
            </a:r>
            <a:endParaRPr lang="en-US" dirty="0" smtClean="0"/>
          </a:p>
          <a:p>
            <a:r>
              <a:rPr lang="en-US" dirty="0" smtClean="0"/>
              <a:t>Viruses </a:t>
            </a:r>
            <a:r>
              <a:rPr lang="en-US" dirty="0"/>
              <a:t>are sometimes confused with worms and Trojan horses, or used incorrectly to refer to malware.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Danger level</a:t>
            </a:r>
            <a:r>
              <a:rPr lang="en-US" dirty="0">
                <a:solidFill>
                  <a:srgbClr val="FF0000"/>
                </a:solidFill>
              </a:rPr>
              <a:t>: High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Prevalence</a:t>
            </a:r>
            <a:r>
              <a:rPr lang="en-US" dirty="0">
                <a:solidFill>
                  <a:srgbClr val="FF0000"/>
                </a:solidFill>
              </a:rPr>
              <a:t>: Extremely High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Threat #1: Virus – Cont’d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Worst case damage</a:t>
            </a:r>
            <a:r>
              <a:rPr lang="en-US" dirty="0"/>
              <a:t>: </a:t>
            </a:r>
          </a:p>
          <a:p>
            <a:r>
              <a:rPr lang="en-US" dirty="0" smtClean="0"/>
              <a:t>Some viruses:</a:t>
            </a:r>
          </a:p>
          <a:p>
            <a:pPr lvl="1"/>
            <a:r>
              <a:rPr lang="en-US" dirty="0" smtClean="0"/>
              <a:t>Delete files.</a:t>
            </a:r>
          </a:p>
          <a:p>
            <a:pPr lvl="1"/>
            <a:r>
              <a:rPr lang="en-US" dirty="0" smtClean="0"/>
              <a:t>Reformat the hard disk or cause other damage. </a:t>
            </a:r>
          </a:p>
          <a:p>
            <a:pPr lvl="1"/>
            <a:r>
              <a:rPr lang="en-US" dirty="0" smtClean="0"/>
              <a:t>Replicate themselves and may present text, video, or audio messages.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ake up memory and may cause erratic behavior, system crashes and loss of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0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11 Most Common Computer Security Threats </a:t>
            </a:r>
            <a:r>
              <a:rPr lang="en-US" sz="2800" b="1" dirty="0" smtClean="0"/>
              <a:t>(Spam/</a:t>
            </a:r>
            <a:r>
              <a:rPr lang="en-US" sz="2800" b="1" dirty="0" err="1" smtClean="0"/>
              <a:t>Spim</a:t>
            </a:r>
            <a:r>
              <a:rPr lang="en-US" sz="2800" b="1" dirty="0" smtClean="0"/>
              <a:t>/Spit)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Threat #2: Spam / </a:t>
            </a:r>
            <a:r>
              <a:rPr lang="en-US" b="1" dirty="0" err="1" smtClean="0">
                <a:solidFill>
                  <a:srgbClr val="00B050"/>
                </a:solidFill>
              </a:rPr>
              <a:t>Spim</a:t>
            </a:r>
            <a:r>
              <a:rPr lang="en-US" b="1" dirty="0" smtClean="0">
                <a:solidFill>
                  <a:srgbClr val="00B050"/>
                </a:solidFill>
              </a:rPr>
              <a:t> / Spit</a:t>
            </a:r>
          </a:p>
          <a:p>
            <a:r>
              <a:rPr lang="en-US" b="1" dirty="0" smtClean="0"/>
              <a:t>SPAM </a:t>
            </a:r>
            <a:r>
              <a:rPr lang="en-US" dirty="0"/>
              <a:t>is electronic junk email. The amount of spam has now reached 90 billion messages a day. Email addresses are collected from chat rooms, websites, newsgroups and by Trojans which harvest users’ address books</a:t>
            </a:r>
            <a:r>
              <a:rPr lang="en-US" dirty="0" smtClean="0"/>
              <a:t>.</a:t>
            </a:r>
          </a:p>
          <a:p>
            <a:r>
              <a:rPr lang="en-US" b="1" dirty="0"/>
              <a:t>SPIM</a:t>
            </a:r>
            <a:r>
              <a:rPr lang="en-US" dirty="0"/>
              <a:t> is spam sent via instant messaging systems such as Yahoo! Messenger, MSN Messenger and ICQ</a:t>
            </a:r>
            <a:r>
              <a:rPr lang="en-US" dirty="0" smtClean="0"/>
              <a:t>.</a:t>
            </a:r>
          </a:p>
          <a:p>
            <a:r>
              <a:rPr lang="en-US" b="1" dirty="0"/>
              <a:t>SPIT </a:t>
            </a:r>
            <a:r>
              <a:rPr lang="en-US" dirty="0"/>
              <a:t>is Spam over Internet Telephony. These are unwanted, automatically-dialed, pre-recorded phone calls using Voice over Internet Protocol (VoIP). 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00B050"/>
                </a:solidFill>
              </a:rPr>
              <a:t>Danger level</a:t>
            </a:r>
            <a:r>
              <a:rPr lang="en-US" dirty="0">
                <a:solidFill>
                  <a:srgbClr val="00B050"/>
                </a:solidFill>
              </a:rPr>
              <a:t>: Low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00B050"/>
                </a:solidFill>
              </a:rPr>
              <a:t>Prevalence</a:t>
            </a:r>
            <a:r>
              <a:rPr lang="en-US" dirty="0">
                <a:solidFill>
                  <a:srgbClr val="00B050"/>
                </a:solidFill>
              </a:rPr>
              <a:t>: Extremely High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Spam/</a:t>
            </a:r>
            <a:r>
              <a:rPr lang="en-US" sz="2800" b="1" dirty="0" err="1" smtClean="0"/>
              <a:t>Spim</a:t>
            </a:r>
            <a:r>
              <a:rPr lang="en-US" sz="2800" b="1" dirty="0" smtClean="0"/>
              <a:t>/Spit – Cont’d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Spam Can Clog A Personal Mailbox.</a:t>
            </a:r>
          </a:p>
          <a:p>
            <a:r>
              <a:rPr lang="en-US" dirty="0" smtClean="0"/>
              <a:t>Overload Mail Servers.</a:t>
            </a:r>
          </a:p>
          <a:p>
            <a:r>
              <a:rPr lang="en-US" dirty="0" smtClean="0"/>
              <a:t>Impact Network Performance. </a:t>
            </a:r>
          </a:p>
          <a:p>
            <a:pPr lvl="1"/>
            <a:r>
              <a:rPr lang="en-US" dirty="0" smtClean="0"/>
              <a:t>Efforts To Control Spam Such As By Using Spam Filters Run The Risk Of Filtering Out Legitimate Email Messages. </a:t>
            </a:r>
          </a:p>
        </p:txBody>
      </p:sp>
    </p:spTree>
    <p:extLst>
      <p:ext uri="{BB962C8B-B14F-4D97-AF65-F5344CB8AC3E}">
        <p14:creationId xmlns:p14="http://schemas.microsoft.com/office/powerpoint/2010/main" val="4515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11 Most Common Computer Security Threats </a:t>
            </a:r>
            <a:r>
              <a:rPr lang="en-US" sz="2800" b="1" dirty="0" smtClean="0"/>
              <a:t>(Spoofing, Phishing, Pharming)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Threat #3: Spoofing, Phishing And Pharming</a:t>
            </a:r>
          </a:p>
          <a:p>
            <a:r>
              <a:rPr lang="en-US" b="1" dirty="0" smtClean="0"/>
              <a:t>Spoofing </a:t>
            </a:r>
            <a:r>
              <a:rPr lang="en-US" dirty="0"/>
              <a:t>is an attack in which a person or program masquerades as another.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common tactic is to spoof a URL or website (see phishing</a:t>
            </a:r>
            <a:r>
              <a:rPr lang="en-US" dirty="0" smtClean="0"/>
              <a:t>).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Phishing</a:t>
            </a:r>
            <a:r>
              <a:rPr lang="en-US" dirty="0"/>
              <a:t> (pronounced “fishing”) is a common form of spoofing in which a phony web page is produced that looks just like a legitimate web page.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phony page is on a server under the control of the attacker. </a:t>
            </a:r>
            <a:endParaRPr lang="en-US" dirty="0" smtClean="0"/>
          </a:p>
          <a:p>
            <a:pPr lvl="1"/>
            <a:r>
              <a:rPr lang="en-US" dirty="0" smtClean="0"/>
              <a:t>Criminals </a:t>
            </a:r>
            <a:r>
              <a:rPr lang="en-US" dirty="0"/>
              <a:t>try to trick users into thinking that they are connected to a trusted site, and then harvest user names, passwords, credit card details and other sensitive information. </a:t>
            </a:r>
            <a:endParaRPr lang="en-US" dirty="0" smtClean="0"/>
          </a:p>
          <a:p>
            <a:pPr lvl="1"/>
            <a:r>
              <a:rPr lang="en-US" dirty="0" smtClean="0"/>
              <a:t>eBay</a:t>
            </a:r>
            <a:r>
              <a:rPr lang="en-US" dirty="0"/>
              <a:t>, PayPal and online banks are common targets. </a:t>
            </a:r>
            <a:endParaRPr lang="en-US" dirty="0" smtClean="0"/>
          </a:p>
          <a:p>
            <a:pPr lvl="1"/>
            <a:r>
              <a:rPr lang="en-US" dirty="0" smtClean="0"/>
              <a:t>Phishing </a:t>
            </a:r>
            <a:r>
              <a:rPr lang="en-US" dirty="0"/>
              <a:t>is typically carried out by email or instant messaging.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email message claims to be from a legitimate source but when the user clicks on the link provided, he or she lands on the fake web page.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Pharming</a:t>
            </a:r>
            <a:r>
              <a:rPr lang="en-US" dirty="0"/>
              <a:t> (pronounced “farming”) is an attack in which a hacker attempts to redirect a website's traffic to another, bogus website. </a:t>
            </a:r>
            <a:endParaRPr lang="en-US" dirty="0" smtClean="0"/>
          </a:p>
          <a:p>
            <a:pPr lvl="1"/>
            <a:r>
              <a:rPr lang="en-US" dirty="0" smtClean="0"/>
              <a:t>Pharming </a:t>
            </a:r>
            <a:r>
              <a:rPr lang="en-US" dirty="0"/>
              <a:t>can be conducted either by changing the hosts file on a victim’s computer or by exploitation of a vulnerability in DNS server software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DNS </a:t>
            </a:r>
            <a:r>
              <a:rPr lang="en-US" dirty="0"/>
              <a:t>servers are computers responsible for resolving Internet names into their real IP addresses — the servers are the “signposts” of the Internet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Danger level</a:t>
            </a:r>
            <a:r>
              <a:rPr lang="en-US" dirty="0">
                <a:solidFill>
                  <a:srgbClr val="FF0000"/>
                </a:solidFill>
              </a:rPr>
              <a:t>: High</a:t>
            </a:r>
          </a:p>
          <a:p>
            <a:r>
              <a:rPr lang="en-US" b="1" dirty="0">
                <a:solidFill>
                  <a:srgbClr val="FF0000"/>
                </a:solidFill>
              </a:rPr>
              <a:t>Prevalence</a:t>
            </a:r>
            <a:r>
              <a:rPr lang="en-US" dirty="0">
                <a:solidFill>
                  <a:srgbClr val="FF0000"/>
                </a:solidFill>
              </a:rPr>
              <a:t>: Extremely High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Spoofing, Phishing, </a:t>
            </a:r>
            <a:r>
              <a:rPr lang="en-US" sz="2800" b="1" dirty="0" smtClean="0"/>
              <a:t>Pharming – Cont’d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Worst case damage</a:t>
            </a:r>
            <a:r>
              <a:rPr lang="en-US" dirty="0"/>
              <a:t>:</a:t>
            </a:r>
          </a:p>
          <a:p>
            <a:r>
              <a:rPr lang="en-US" dirty="0"/>
              <a:t>Once personal information is acquired, </a:t>
            </a:r>
            <a:r>
              <a:rPr lang="en-US" dirty="0" err="1"/>
              <a:t>spoofers</a:t>
            </a:r>
            <a:r>
              <a:rPr lang="en-US" dirty="0"/>
              <a:t>, phishers or </a:t>
            </a:r>
            <a:r>
              <a:rPr lang="en-US" dirty="0" err="1"/>
              <a:t>pharmers</a:t>
            </a:r>
            <a:r>
              <a:rPr lang="en-US" dirty="0"/>
              <a:t> may use a person’s details to make transactions or create fake accounts in a victim’s name.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can ruin the victims’ credit rating or even deny the victims access to their own accounts.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3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11 Most Common Computer Security Threats </a:t>
            </a:r>
            <a:r>
              <a:rPr lang="en-US" sz="2800" b="1" dirty="0" smtClean="0"/>
              <a:t>(Spyware)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THREAT #4: </a:t>
            </a:r>
            <a:r>
              <a:rPr lang="en-US" b="1" dirty="0" smtClean="0">
                <a:solidFill>
                  <a:srgbClr val="FF0000"/>
                </a:solidFill>
              </a:rPr>
              <a:t>SPYWARE</a:t>
            </a:r>
          </a:p>
          <a:p>
            <a:r>
              <a:rPr lang="en-US" dirty="0"/>
              <a:t>Spyware is software that is secretly installed on a computer without the user’s consent. It monitors user activity or interferes with user control over a personal computer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Danger level</a:t>
            </a:r>
            <a:r>
              <a:rPr lang="en-US" dirty="0">
                <a:solidFill>
                  <a:srgbClr val="FF0000"/>
                </a:solidFill>
              </a:rPr>
              <a:t>: High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Prevalence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High</a:t>
            </a:r>
            <a:endParaRPr lang="en-US" dirty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Worst </a:t>
            </a:r>
            <a:r>
              <a:rPr lang="en-US" b="1" dirty="0"/>
              <a:t>case damage</a:t>
            </a:r>
            <a:r>
              <a:rPr lang="en-US" dirty="0"/>
              <a:t>:</a:t>
            </a:r>
          </a:p>
          <a:p>
            <a:r>
              <a:rPr lang="en-US" dirty="0"/>
              <a:t>Spyware programs can collect various types of personal </a:t>
            </a:r>
            <a:r>
              <a:rPr lang="en-US" dirty="0" smtClean="0"/>
              <a:t>information:</a:t>
            </a:r>
          </a:p>
          <a:p>
            <a:pPr lvl="1"/>
            <a:r>
              <a:rPr lang="en-US" dirty="0" smtClean="0"/>
              <a:t>Websites visited;</a:t>
            </a:r>
          </a:p>
          <a:p>
            <a:pPr lvl="1"/>
            <a:r>
              <a:rPr lang="en-US" dirty="0" smtClean="0"/>
              <a:t>Credit card details;</a:t>
            </a:r>
          </a:p>
          <a:p>
            <a:pPr lvl="1"/>
            <a:r>
              <a:rPr lang="en-US" dirty="0" smtClean="0"/>
              <a:t>Usernames or passwords;</a:t>
            </a:r>
          </a:p>
          <a:p>
            <a:pPr lvl="1"/>
            <a:r>
              <a:rPr lang="en-US" dirty="0" smtClean="0"/>
              <a:t>Install other malware;</a:t>
            </a:r>
          </a:p>
          <a:p>
            <a:pPr lvl="1"/>
            <a:r>
              <a:rPr lang="en-US" dirty="0" smtClean="0"/>
              <a:t>Redirect web browsers to malicious websites; or</a:t>
            </a:r>
          </a:p>
          <a:p>
            <a:pPr lvl="1"/>
            <a:r>
              <a:rPr lang="en-US" dirty="0" smtClean="0"/>
              <a:t>Divert advertising revenue to a third party or change computer settings (often leading to degraded or unstable system performance, slow connection speeds or different home pages).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2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11 Most Common Computer Security Threats </a:t>
            </a:r>
            <a:r>
              <a:rPr lang="en-US" sz="2800" b="1" dirty="0" smtClean="0"/>
              <a:t>(Keylogging)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KEYSTROKE LOGGING (KEYLOGGING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A </a:t>
            </a:r>
            <a:r>
              <a:rPr lang="en-US" b="1" dirty="0" err="1"/>
              <a:t>keylogger</a:t>
            </a:r>
            <a:r>
              <a:rPr lang="en-US" dirty="0"/>
              <a:t> is a software program that is installed on a computer, often by a Trojan horse or virus. </a:t>
            </a:r>
            <a:endParaRPr lang="en-US" dirty="0" smtClean="0"/>
          </a:p>
          <a:p>
            <a:r>
              <a:rPr lang="en-US" dirty="0" err="1" smtClean="0"/>
              <a:t>Keyloggers</a:t>
            </a:r>
            <a:r>
              <a:rPr lang="en-US" dirty="0" smtClean="0"/>
              <a:t> </a:t>
            </a:r>
            <a:r>
              <a:rPr lang="en-US" dirty="0"/>
              <a:t>capture and record user keystrokes.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data captured is then transmitted to a remote computer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Danger level</a:t>
            </a:r>
            <a:r>
              <a:rPr lang="en-US" dirty="0">
                <a:solidFill>
                  <a:srgbClr val="FF0000"/>
                </a:solidFill>
              </a:rPr>
              <a:t>: High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Prevalence</a:t>
            </a:r>
            <a:r>
              <a:rPr lang="en-US" dirty="0">
                <a:solidFill>
                  <a:srgbClr val="FF0000"/>
                </a:solidFill>
              </a:rPr>
              <a:t>: High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Worst case damage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While </a:t>
            </a:r>
            <a:r>
              <a:rPr lang="en-US" dirty="0" err="1"/>
              <a:t>keyloggers</a:t>
            </a:r>
            <a:r>
              <a:rPr lang="en-US" dirty="0"/>
              <a:t> will not damage your computer system per se, because they can capture passwords, credit card numbers and other sensitive data, they should be regarded as a serious threat.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460</TotalTime>
  <Words>996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Threats To A Computer Network</vt:lpstr>
      <vt:lpstr> 11 Most Common Computer Security Threats (Virus) </vt:lpstr>
      <vt:lpstr> Threat #1: Virus – Cont’d </vt:lpstr>
      <vt:lpstr>11 Most Common Computer Security Threats (Spam/Spim/Spit)</vt:lpstr>
      <vt:lpstr>Spam/Spim/Spit – Cont’d</vt:lpstr>
      <vt:lpstr>11 Most Common Computer Security Threats (Spoofing, Phishing, Pharming)</vt:lpstr>
      <vt:lpstr>Spoofing, Phishing, Pharming – Cont’d</vt:lpstr>
      <vt:lpstr>11 Most Common Computer Security Threats (Spyware)</vt:lpstr>
      <vt:lpstr>11 Most Common Computer Security Threats (Keylogging)</vt:lpstr>
      <vt:lpstr>11 Most Common Computer Security Threats (Adware)</vt:lpstr>
      <vt:lpstr>Other Common Threats</vt:lpstr>
      <vt:lpstr>Guided Practice </vt:lpstr>
      <vt:lpstr>Independent Practice</vt:lpstr>
      <vt:lpstr>Closure</vt:lpstr>
    </vt:vector>
  </TitlesOfParts>
  <Company>ssd2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Threats To A Computer Network</dc:title>
  <dc:creator>Batichon, Claudia</dc:creator>
  <cp:lastModifiedBy>Batichon, Claudia</cp:lastModifiedBy>
  <cp:revision>4</cp:revision>
  <dcterms:created xsi:type="dcterms:W3CDTF">2015-01-20T12:58:08Z</dcterms:created>
  <dcterms:modified xsi:type="dcterms:W3CDTF">2015-01-20T20:38:33Z</dcterms:modified>
</cp:coreProperties>
</file>