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2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230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63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9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193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2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327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30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63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14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53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97D65-F70D-4D2E-9B42-DF503929E6A5}" type="datetimeFigureOut">
              <a:rPr lang="en-US" smtClean="0"/>
              <a:t>2/23/2015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2EE56C-512B-4F65-8401-2B455C0E68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44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 3 Review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5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Netiquette?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Proper Internet etiquette is often referred to as Netiquette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02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Netiquette when E-mailing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Always </a:t>
            </a:r>
            <a:r>
              <a:rPr lang="en-US" b="1" u="sng" dirty="0" smtClean="0"/>
              <a:t>identify yourself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and keep your messages </a:t>
            </a:r>
            <a:r>
              <a:rPr lang="en-US" b="1" u="sng" dirty="0" smtClean="0"/>
              <a:t>brief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and to the point</a:t>
            </a:r>
            <a:r>
              <a:rPr lang="en-US" dirty="0" smtClean="0"/>
              <a:t>.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Include a </a:t>
            </a:r>
            <a:r>
              <a:rPr lang="en-US" b="1" u="sng" dirty="0" smtClean="0"/>
              <a:t>concise subject line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 all of your emails.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Let your recipient know right away if any </a:t>
            </a:r>
            <a:r>
              <a:rPr lang="en-US" b="1" u="sng" dirty="0" smtClean="0"/>
              <a:t>action is required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of them. </a:t>
            </a:r>
          </a:p>
          <a:p>
            <a:r>
              <a:rPr lang="en-US" b="1" u="sng" dirty="0" smtClean="0"/>
              <a:t>Avoid “flaming”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sending insulting, abusive, or threatening remarks</a:t>
            </a:r>
            <a:r>
              <a:rPr lang="en-US" dirty="0" smtClean="0"/>
              <a:t>. </a:t>
            </a:r>
          </a:p>
          <a:p>
            <a:r>
              <a:rPr lang="en-US" b="1" u="sng" dirty="0" smtClean="0"/>
              <a:t>Avoid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using</a:t>
            </a:r>
            <a:r>
              <a:rPr lang="en-US" dirty="0" smtClean="0"/>
              <a:t> </a:t>
            </a:r>
            <a:r>
              <a:rPr lang="en-US" b="1" u="sng" dirty="0" smtClean="0"/>
              <a:t>ALL CAPITAL LETTERS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 a message. </a:t>
            </a:r>
          </a:p>
          <a:p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Remember that </a:t>
            </a:r>
            <a:r>
              <a:rPr lang="en-US" b="1" u="sng" dirty="0" smtClean="0"/>
              <a:t>email is not necessarily private</a:t>
            </a:r>
            <a:r>
              <a:rPr lang="en-US" dirty="0" smtClean="0"/>
              <a:t>.</a:t>
            </a:r>
          </a:p>
          <a:p>
            <a:r>
              <a:rPr lang="en-US" b="1" u="sng" dirty="0" smtClean="0"/>
              <a:t>Do not spam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others. </a:t>
            </a:r>
          </a:p>
          <a:p>
            <a:r>
              <a:rPr lang="en-US" b="1" u="sng" dirty="0" smtClean="0"/>
              <a:t>Include a signature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that has your phone number or if you are sending internal email, your extension.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6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Proper Netiquette When Texting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u="sng" dirty="0" smtClean="0"/>
              <a:t>Know the Recipient – friend vs. boss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E.g. “IDK the answer TTYL” vs. “I don’t know the answer, I will discuss it with you later”.</a:t>
            </a:r>
          </a:p>
          <a:p>
            <a:r>
              <a:rPr lang="en-US" b="1" u="sng" dirty="0" smtClean="0"/>
              <a:t>Anticipate unintentional misinterpretation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– symbols, codes to represent thoughts, ideas and emotions.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Texting has its own complexity and limitation. Try to prevent misinterpretation with brief message.</a:t>
            </a:r>
          </a:p>
          <a:p>
            <a:r>
              <a:rPr lang="en-US" b="1" u="sng" dirty="0" smtClean="0"/>
              <a:t>Unplug yourself for a while. 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Sometimes being unavailable can be healthy – everything in moderation, including texting.</a:t>
            </a:r>
          </a:p>
          <a:p>
            <a:r>
              <a:rPr lang="en-US" b="1" u="sng" dirty="0" smtClean="0"/>
              <a:t>Don’t text and drive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 likelihood of having an accident increases dramatically if the driver is texting behind the wheel.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70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roper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etiquette When Chatting?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/>
              <a:t>Don’t give out personal information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such as your address, telephone number, parents’ work address or name and location of your school.</a:t>
            </a:r>
          </a:p>
          <a:p>
            <a:r>
              <a:rPr lang="en-US" b="1" u="sng" dirty="0" smtClean="0"/>
              <a:t>Don’t agree to get together with someone you meet online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without checking with your parents. If your parents agree, make sure that it is in a public place.</a:t>
            </a:r>
          </a:p>
          <a:p>
            <a:r>
              <a:rPr lang="en-US" b="1" u="sng" dirty="0" smtClean="0"/>
              <a:t>Don’t send a person your picture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anything else without first checking with your parents. </a:t>
            </a:r>
          </a:p>
          <a:p>
            <a:r>
              <a:rPr lang="en-US" b="1" u="sng" dirty="0" smtClean="0"/>
              <a:t>Don’t respond to any message that are mean</a:t>
            </a:r>
            <a:r>
              <a:rPr lang="en-US" b="1" dirty="0" smtClean="0"/>
              <a:t>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or in anyway make you feel uncomfortable.</a:t>
            </a:r>
          </a:p>
          <a:p>
            <a:r>
              <a:rPr lang="en-US" b="1" u="sng" dirty="0" smtClean="0"/>
              <a:t>Do talk to your parents so that you can set up rules for going online. </a:t>
            </a:r>
          </a:p>
          <a:p>
            <a:r>
              <a:rPr lang="en-US" b="1" u="sng" dirty="0" smtClean="0"/>
              <a:t>Don’t access other areas or break these rules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without your parents permission.</a:t>
            </a:r>
          </a:p>
          <a:p>
            <a:r>
              <a:rPr lang="en-US" b="1" u="sng" dirty="0" smtClean="0"/>
              <a:t>Don’t use all CAPS.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917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can Improper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etiquette Affect Me and My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etwork of Friends?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u="sng" dirty="0" smtClean="0">
                <a:solidFill>
                  <a:schemeClr val="tx1"/>
                </a:solidFill>
              </a:rPr>
              <a:t>Internships –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some internships will research your online history before hiring you.</a:t>
            </a:r>
          </a:p>
          <a:p>
            <a:r>
              <a:rPr lang="en-US" b="1" u="sng" dirty="0" smtClean="0">
                <a:solidFill>
                  <a:schemeClr val="tx1"/>
                </a:solidFill>
              </a:rPr>
              <a:t>College application-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Numerous colleges google their applicants before accepting them.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Recommendation Letters- </a:t>
            </a:r>
            <a:r>
              <a:rPr lang="en-US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our teacher or  a person you know may not want to write you a recommendation letter because of your past history or how they see you act on the internet.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Jobs in the future-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You may not be able to get a job in the future because many jobs “google” you before hiring you.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Cyberbullying – 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There are many ramifications to cyber bullying from jail time, to the victim hurting themselves. It is not worth it. Your parents may also become embarrassed by your behavior.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Hurt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Think about the victim</a:t>
            </a:r>
          </a:p>
          <a:p>
            <a:pPr lvl="1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Crime???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22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487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Quiz 3 Review </vt:lpstr>
      <vt:lpstr>What is Netiquette?</vt:lpstr>
      <vt:lpstr>Proper Netiquette when E-mailing</vt:lpstr>
      <vt:lpstr>Proper Netiquette When Texting</vt:lpstr>
      <vt:lpstr>Proper Netiquette When Chatting?</vt:lpstr>
      <vt:lpstr>How can Improper Netiquette Affect Me and My Network of Friends?</vt:lpstr>
    </vt:vector>
  </TitlesOfParts>
  <Company>ssd2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3 Review</dc:title>
  <dc:creator>Batichon, Claudia</dc:creator>
  <cp:lastModifiedBy>Batichon, Claudia</cp:lastModifiedBy>
  <cp:revision>2</cp:revision>
  <dcterms:created xsi:type="dcterms:W3CDTF">2015-02-23T13:14:15Z</dcterms:created>
  <dcterms:modified xsi:type="dcterms:W3CDTF">2015-02-23T13:29:17Z</dcterms:modified>
</cp:coreProperties>
</file>