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7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5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8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4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02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1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0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5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81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C0D4-BE61-4C4D-BA65-4333EF83A44D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C7CC-41A9-4594-8751-471831C1F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5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Quiz Review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3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Threats to a computer network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virus</a:t>
            </a:r>
            <a:r>
              <a:rPr lang="en-US" dirty="0" smtClean="0"/>
              <a:t> is a piece of software that can replicate itself and infect a computer without the permission or knowledge of the user.</a:t>
            </a:r>
          </a:p>
          <a:p>
            <a:r>
              <a:rPr lang="en-US" dirty="0" smtClean="0"/>
              <a:t>A virus can only spread when it is transmitted by a user over a network or the Internet, or through removable media such as CDs or memory sticks.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5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Threats to a computer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SPAM </a:t>
            </a:r>
            <a:r>
              <a:rPr lang="en-US" dirty="0" smtClean="0"/>
              <a:t>is electronic junk email;</a:t>
            </a:r>
          </a:p>
          <a:p>
            <a:r>
              <a:rPr lang="en-US" b="1" dirty="0" smtClean="0"/>
              <a:t>SPIM</a:t>
            </a:r>
            <a:r>
              <a:rPr lang="en-US" dirty="0" smtClean="0"/>
              <a:t> is spam sent via instant messaging systems;</a:t>
            </a:r>
          </a:p>
          <a:p>
            <a:r>
              <a:rPr lang="en-US" b="1" dirty="0" smtClean="0"/>
              <a:t>SPIT </a:t>
            </a:r>
            <a:r>
              <a:rPr lang="en-US" dirty="0" smtClean="0"/>
              <a:t>is Spam over Internet Telephony;</a:t>
            </a:r>
          </a:p>
          <a:p>
            <a:r>
              <a:rPr lang="en-US" b="1" dirty="0" smtClean="0"/>
              <a:t>Spoofing </a:t>
            </a:r>
            <a:r>
              <a:rPr lang="en-US" dirty="0" smtClean="0"/>
              <a:t>is an attack in which a person or program masquerades as another;</a:t>
            </a:r>
          </a:p>
          <a:p>
            <a:r>
              <a:rPr lang="en-US" b="1" dirty="0" smtClean="0"/>
              <a:t>Phishing</a:t>
            </a:r>
            <a:r>
              <a:rPr lang="en-US" dirty="0" smtClean="0"/>
              <a:t> (pronounced “fishing”) is a common form of spoofing in which a phony web page is produced that looks just like a legitimate web page.;</a:t>
            </a:r>
          </a:p>
          <a:p>
            <a:r>
              <a:rPr lang="en-US" b="1" dirty="0" smtClean="0"/>
              <a:t>Pharming</a:t>
            </a:r>
            <a:r>
              <a:rPr lang="en-US" dirty="0" smtClean="0"/>
              <a:t> (pronounced “farming”) is an attack in which a hacker attempts to redirect a website's traffic to another, bogus website.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34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Threats to a computer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Spyware </a:t>
            </a:r>
            <a:r>
              <a:rPr lang="en-US" dirty="0" smtClean="0"/>
              <a:t>is software that is secretly installed on a computer without the user’s consent. It monitors user activity or interferes with user control over a personal computer;</a:t>
            </a:r>
          </a:p>
          <a:p>
            <a:r>
              <a:rPr lang="en-US" dirty="0" smtClean="0"/>
              <a:t>A </a:t>
            </a:r>
            <a:r>
              <a:rPr lang="en-US" b="1" dirty="0" err="1" smtClean="0"/>
              <a:t>keylogger</a:t>
            </a:r>
            <a:r>
              <a:rPr lang="en-US" dirty="0" smtClean="0"/>
              <a:t> is a software program that is installed on a computer, often by a Trojan horse or virus. </a:t>
            </a:r>
            <a:r>
              <a:rPr lang="en-US" dirty="0" err="1" smtClean="0"/>
              <a:t>Keyloggers</a:t>
            </a:r>
            <a:r>
              <a:rPr lang="en-US" dirty="0" smtClean="0"/>
              <a:t> capture and record user keystrokes; and</a:t>
            </a:r>
          </a:p>
          <a:p>
            <a:r>
              <a:rPr lang="en-US" b="1" dirty="0" smtClean="0"/>
              <a:t>Adware</a:t>
            </a:r>
            <a:r>
              <a:rPr lang="en-US" dirty="0" smtClean="0"/>
              <a:t> is software which automatically plays, displays, or downloads advertisements to a computer.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prevent viruses and spyware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Never click on links in emails;</a:t>
            </a:r>
          </a:p>
          <a:p>
            <a:r>
              <a:rPr lang="en-US" dirty="0" smtClean="0"/>
              <a:t>Never open the attachments;</a:t>
            </a:r>
          </a:p>
          <a:p>
            <a:r>
              <a:rPr lang="en-US" dirty="0" smtClean="0"/>
              <a:t>Do not give out personal information;</a:t>
            </a:r>
          </a:p>
          <a:p>
            <a:r>
              <a:rPr lang="en-US" dirty="0" smtClean="0"/>
              <a:t>Set secure passwords and don't share them with anyone; </a:t>
            </a:r>
          </a:p>
          <a:p>
            <a:r>
              <a:rPr lang="en-US" dirty="0" smtClean="0"/>
              <a:t>Keep your operating system, browser, anti-virus and other critical software up to date;</a:t>
            </a:r>
          </a:p>
          <a:p>
            <a:r>
              <a:rPr lang="en-US" dirty="0" smtClean="0"/>
              <a:t> Verify the authenticity of requests from companies or individuals by contacting them directly;</a:t>
            </a:r>
          </a:p>
          <a:p>
            <a:r>
              <a:rPr lang="en-US" dirty="0" smtClean="0"/>
              <a:t>Pay close attention to website URLs;</a:t>
            </a:r>
          </a:p>
          <a:p>
            <a:r>
              <a:rPr lang="en-US" dirty="0" smtClean="0"/>
              <a:t>For e-Mail, turn off the option to automatically download attachments; and</a:t>
            </a:r>
          </a:p>
          <a:p>
            <a:r>
              <a:rPr lang="en-US" dirty="0" smtClean="0"/>
              <a:t>Be suspicious of unknown links or requests sent through email or text message.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03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335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Quiz Review</vt:lpstr>
      <vt:lpstr>Threats to a computer network</vt:lpstr>
      <vt:lpstr>Threats to a computer network</vt:lpstr>
      <vt:lpstr>Threats to a computer network</vt:lpstr>
      <vt:lpstr>How to prevent viruses and spyware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Review</dc:title>
  <dc:creator>Batichon, Claudia</dc:creator>
  <cp:lastModifiedBy>Batichon, Claudia</cp:lastModifiedBy>
  <cp:revision>1</cp:revision>
  <dcterms:created xsi:type="dcterms:W3CDTF">2015-01-22T13:31:42Z</dcterms:created>
  <dcterms:modified xsi:type="dcterms:W3CDTF">2015-01-22T14:56:22Z</dcterms:modified>
</cp:coreProperties>
</file>