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57" r:id="rId6"/>
    <p:sldId id="259" r:id="rId7"/>
    <p:sldId id="260" r:id="rId8"/>
    <p:sldId id="261" r:id="rId9"/>
    <p:sldId id="262" r:id="rId10"/>
    <p:sldId id="271" r:id="rId11"/>
    <p:sldId id="273" r:id="rId12"/>
    <p:sldId id="272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Netiquette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5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Guided Practice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into groups of fours.</a:t>
            </a:r>
            <a:endParaRPr lang="en-US" dirty="0" smtClean="0"/>
          </a:p>
          <a:p>
            <a:r>
              <a:rPr lang="en-US" dirty="0" smtClean="0"/>
              <a:t>Be creative.</a:t>
            </a:r>
            <a:endParaRPr lang="en-US" dirty="0" smtClean="0"/>
          </a:p>
          <a:p>
            <a:r>
              <a:rPr lang="en-US" dirty="0" smtClean="0"/>
              <a:t>Have fun.</a:t>
            </a:r>
          </a:p>
          <a:p>
            <a:r>
              <a:rPr lang="en-US" dirty="0" smtClean="0"/>
              <a:t>Be very creative. </a:t>
            </a:r>
          </a:p>
          <a:p>
            <a:pPr lvl="1"/>
            <a:r>
              <a:rPr lang="en-US" dirty="0" smtClean="0"/>
              <a:t>Imagine you are the computer.</a:t>
            </a:r>
          </a:p>
          <a:p>
            <a:pPr lvl="1"/>
            <a:r>
              <a:rPr lang="en-US" dirty="0" smtClean="0"/>
              <a:t>Imagine you are the sender.</a:t>
            </a:r>
          </a:p>
          <a:p>
            <a:pPr lvl="1"/>
            <a:r>
              <a:rPr lang="en-US" dirty="0" smtClean="0"/>
              <a:t>Imagine you are the receiver .</a:t>
            </a:r>
          </a:p>
        </p:txBody>
      </p:sp>
    </p:spTree>
    <p:extLst>
      <p:ext uri="{BB962C8B-B14F-4D97-AF65-F5344CB8AC3E}">
        <p14:creationId xmlns:p14="http://schemas.microsoft.com/office/powerpoint/2010/main" val="189280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Guided 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Write down one example of an IMPROPER way to talk to your teacher or boss via texting messaging and write down one example of a PROPER way to talk to your teacher or boss via text messaging.</a:t>
            </a:r>
          </a:p>
          <a:p>
            <a:r>
              <a:rPr lang="en-US" dirty="0" smtClean="0"/>
              <a:t>Write down a scenario where a child has broken a rule pertaining to using a chat room and what might happen if the child breaks that rule.</a:t>
            </a:r>
          </a:p>
          <a:p>
            <a:r>
              <a:rPr lang="en-US" dirty="0" smtClean="0"/>
              <a:t>Write down a scenario where a not using proper netiquette caused someone to lose their job, not get into a college, or not get a letter of recommendation.</a:t>
            </a:r>
          </a:p>
          <a:p>
            <a:r>
              <a:rPr lang="en-US" dirty="0" smtClean="0"/>
              <a:t>Write down a scenario where a person used improper netiquette on an online blog.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04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Independent Practice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dirty="0" smtClean="0"/>
              <a:t>THREE important key points that you learned today and elaborate on each key </a:t>
            </a:r>
            <a:r>
              <a:rPr lang="en-US" dirty="0" smtClean="0"/>
              <a:t>point.</a:t>
            </a:r>
          </a:p>
          <a:p>
            <a:r>
              <a:rPr lang="en-US" dirty="0" smtClean="0"/>
              <a:t>One paragraph (at least 5 sentences).</a:t>
            </a:r>
            <a:endParaRPr lang="en-US" dirty="0" smtClean="0"/>
          </a:p>
          <a:p>
            <a:pPr lvl="1"/>
            <a:r>
              <a:rPr lang="en-US" dirty="0" smtClean="0"/>
              <a:t>Explain the importance of each of the points.</a:t>
            </a:r>
          </a:p>
          <a:p>
            <a:pPr lvl="2"/>
            <a:r>
              <a:rPr lang="en-US" dirty="0" smtClean="0"/>
              <a:t>Why are they important to </a:t>
            </a:r>
            <a:r>
              <a:rPr lang="en-US" dirty="0" smtClean="0"/>
              <a:t>you?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8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it important to have good netiquette?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548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Mrs. Batichon </a:t>
            </a:r>
            <a:r>
              <a:rPr lang="en-US" dirty="0" smtClean="0"/>
              <a:t>went to a restaurant with her children and they were NOT acting like they had good manners.</a:t>
            </a:r>
            <a:endParaRPr lang="en-US" dirty="0" smtClean="0"/>
          </a:p>
          <a:p>
            <a:r>
              <a:rPr lang="en-US" dirty="0" smtClean="0"/>
              <a:t>Embarrassing for Mrs. Batichon.</a:t>
            </a:r>
            <a:endParaRPr lang="en-US" dirty="0" smtClean="0"/>
          </a:p>
          <a:p>
            <a:r>
              <a:rPr lang="en-US" dirty="0" smtClean="0"/>
              <a:t>Think about a time when you did not have good manners. What did your parent(s), friend, teacher, or even you think about your manner. </a:t>
            </a:r>
            <a:r>
              <a:rPr lang="en-US" dirty="0" smtClean="0">
                <a:solidFill>
                  <a:srgbClr val="FF0000"/>
                </a:solidFill>
              </a:rPr>
              <a:t>Use your white board.</a:t>
            </a:r>
          </a:p>
          <a:p>
            <a:r>
              <a:rPr lang="en-US" dirty="0" smtClean="0"/>
              <a:t>Did you ever do it again?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204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Question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important to </a:t>
            </a:r>
            <a:r>
              <a:rPr lang="en-US" dirty="0" smtClean="0"/>
              <a:t>use</a:t>
            </a:r>
            <a:r>
              <a:rPr lang="en-US" dirty="0" smtClean="0"/>
              <a:t> </a:t>
            </a:r>
            <a:r>
              <a:rPr lang="en-US" dirty="0" smtClean="0"/>
              <a:t>proper </a:t>
            </a:r>
            <a:r>
              <a:rPr lang="en-US" dirty="0" smtClean="0"/>
              <a:t>netiquette when texting and chatting?</a:t>
            </a:r>
            <a:endParaRPr lang="en-US" dirty="0" smtClean="0"/>
          </a:p>
          <a:p>
            <a:r>
              <a:rPr lang="en-US" dirty="0" smtClean="0"/>
              <a:t>How can improper netiquette affect me and my network of friends?</a:t>
            </a:r>
            <a:endParaRPr lang="en-US" dirty="0" smtClean="0"/>
          </a:p>
          <a:p>
            <a:r>
              <a:rPr lang="en-US" dirty="0" smtClean="0"/>
              <a:t>What is a blog and why do I have to use proper netiquette when blogging?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5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identify netiquette including the use of texting, social networking, blogs and chatting.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35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netiquette?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the word “net” and think about the word “etiquette</a:t>
            </a:r>
            <a:r>
              <a:rPr lang="en-US" dirty="0" smtClean="0"/>
              <a:t>”.</a:t>
            </a:r>
            <a:endParaRPr lang="en-US" dirty="0" smtClean="0"/>
          </a:p>
          <a:p>
            <a:r>
              <a:rPr lang="en-US" dirty="0" smtClean="0"/>
              <a:t>Proper </a:t>
            </a:r>
            <a:r>
              <a:rPr lang="en-US" dirty="0"/>
              <a:t>Internet etiquette is often referred to as </a:t>
            </a:r>
            <a:r>
              <a:rPr lang="en-US" dirty="0" smtClean="0"/>
              <a:t>Netiquette </a:t>
            </a:r>
            <a:r>
              <a:rPr lang="en-US" sz="2000" i="1" dirty="0" smtClean="0"/>
              <a:t>(we learned this on 2.4.15).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09559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Proper Netiquette When Texting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Know the Recipient – friend vs. boss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E.g. “IDK the answer TTYL” vs. “I don’t know the answer, I will discuss it with you later”.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b="1" dirty="0"/>
              <a:t>Anticipate unintentional misinterpretation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 symbols, codes to represent thoughts, ideas and emotions. 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Texting has its own complexity and limitation. Try to prevent misinterpretation with brief message.</a:t>
            </a:r>
          </a:p>
          <a:p>
            <a:r>
              <a:rPr lang="en-US" b="1" dirty="0"/>
              <a:t>Unplug yourself for a </a:t>
            </a:r>
            <a:r>
              <a:rPr lang="en-US" b="1" dirty="0" smtClean="0"/>
              <a:t>while. </a:t>
            </a:r>
            <a:endParaRPr lang="en-US" b="1" dirty="0"/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Sometimes being unavailable can be healthy – everything in moderation, including texting.</a:t>
            </a:r>
          </a:p>
          <a:p>
            <a:r>
              <a:rPr lang="en-US" b="1" dirty="0" smtClean="0"/>
              <a:t>Don’t text and drive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likelihood of having an accident increases dramatically if the driver is texting behind the wheel.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925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1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proper netiquette when chatting?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Don’t give out personal information </a:t>
            </a:r>
            <a:r>
              <a:rPr lang="en-US" dirty="0" smtClean="0"/>
              <a:t>such as your address, telephone number, parents’ work address or name and location of your school.</a:t>
            </a:r>
          </a:p>
          <a:p>
            <a:r>
              <a:rPr lang="en-US" b="1" dirty="0" smtClean="0"/>
              <a:t>Don’t agree to get together with someone you meet online </a:t>
            </a:r>
            <a:r>
              <a:rPr lang="en-US" dirty="0" smtClean="0"/>
              <a:t>without checking with your parents. If your parents agree, make sure that it is in a public place.</a:t>
            </a:r>
          </a:p>
          <a:p>
            <a:r>
              <a:rPr lang="en-US" b="1" dirty="0" smtClean="0"/>
              <a:t>Don’t send a person your picture</a:t>
            </a:r>
            <a:r>
              <a:rPr lang="en-US" dirty="0" smtClean="0"/>
              <a:t> or anything else without first checking with your parents. </a:t>
            </a:r>
          </a:p>
          <a:p>
            <a:r>
              <a:rPr lang="en-US" b="1" dirty="0" smtClean="0"/>
              <a:t>Don’t respond to any message that are mean </a:t>
            </a:r>
            <a:r>
              <a:rPr lang="en-US" dirty="0" smtClean="0"/>
              <a:t>or in anyway make you feel uncomfortable.</a:t>
            </a:r>
          </a:p>
          <a:p>
            <a:r>
              <a:rPr lang="en-US" b="1" dirty="0" smtClean="0"/>
              <a:t>Do talk to your parents so that you can set up rules for going onlin</a:t>
            </a:r>
            <a:r>
              <a:rPr lang="en-US" b="1" dirty="0" smtClean="0"/>
              <a:t>e. </a:t>
            </a:r>
            <a:endParaRPr lang="en-US" b="1" dirty="0"/>
          </a:p>
          <a:p>
            <a:r>
              <a:rPr lang="en-US" b="1" dirty="0" smtClean="0"/>
              <a:t>Don’t access other areas or break these rules </a:t>
            </a:r>
            <a:r>
              <a:rPr lang="en-US" dirty="0" smtClean="0"/>
              <a:t>without your parents permission.</a:t>
            </a:r>
          </a:p>
          <a:p>
            <a:r>
              <a:rPr lang="en-US" b="1" dirty="0" smtClean="0"/>
              <a:t>Don’t use all CAPS.</a:t>
            </a:r>
          </a:p>
        </p:txBody>
      </p:sp>
    </p:spTree>
    <p:extLst>
      <p:ext uri="{BB962C8B-B14F-4D97-AF65-F5344CB8AC3E}">
        <p14:creationId xmlns:p14="http://schemas.microsoft.com/office/powerpoint/2010/main" val="366044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improper netiquette affect me and my network of friends?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Internships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College application</a:t>
            </a:r>
          </a:p>
          <a:p>
            <a:r>
              <a:rPr lang="en-US" dirty="0">
                <a:solidFill>
                  <a:schemeClr val="tx1"/>
                </a:solidFill>
              </a:rPr>
              <a:t>Recommendation Letters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Jobs in the future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Cyberbullying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Hurt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Think about the victim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Crime???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52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Netiquette for Blogging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05990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Before you start blogging lurk around to determine whether or not it is valuable for you to join.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Read the FAQs (frequently asked questions).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When posting do not:</a:t>
            </a:r>
          </a:p>
          <a:p>
            <a:pPr lvl="1"/>
            <a:r>
              <a:rPr lang="en-US" dirty="0" smtClean="0"/>
              <a:t>Using non-descriptive title such as “HELP!”</a:t>
            </a:r>
          </a:p>
          <a:p>
            <a:pPr lvl="1"/>
            <a:r>
              <a:rPr lang="en-US" dirty="0" smtClean="0"/>
              <a:t>Post off-topic pleas for help into existing threads AKA thread jacking.</a:t>
            </a:r>
          </a:p>
          <a:p>
            <a:pPr lvl="1"/>
            <a:r>
              <a:rPr lang="en-US" dirty="0" smtClean="0"/>
              <a:t>Fail to post link to the article, image, page or post you refer to.</a:t>
            </a:r>
          </a:p>
          <a:p>
            <a:pPr lvl="1"/>
            <a:r>
              <a:rPr lang="en-US" dirty="0" smtClean="0"/>
              <a:t>Fail to provide detailed description of what you did and what happened when you did it.</a:t>
            </a:r>
          </a:p>
          <a:p>
            <a:pPr lvl="1"/>
            <a:r>
              <a:rPr lang="en-US" dirty="0" smtClean="0"/>
              <a:t>Pose an email address in a form spam.</a:t>
            </a:r>
          </a:p>
          <a:p>
            <a:pPr lvl="1"/>
            <a:r>
              <a:rPr lang="en-US" dirty="0" smtClean="0"/>
              <a:t>Use CAPS.</a:t>
            </a:r>
          </a:p>
          <a:p>
            <a:pPr lvl="1"/>
            <a:r>
              <a:rPr lang="en-US" dirty="0" smtClean="0"/>
              <a:t>Use no CAPS.</a:t>
            </a:r>
          </a:p>
          <a:p>
            <a:pPr lvl="1"/>
            <a:r>
              <a:rPr lang="en-US" dirty="0" smtClean="0"/>
              <a:t>Excessive punctuations - ???? !!!!!</a:t>
            </a:r>
          </a:p>
          <a:p>
            <a:pPr lvl="1"/>
            <a:r>
              <a:rPr lang="en-US" dirty="0" smtClean="0"/>
              <a:t>Use profanity.</a:t>
            </a:r>
          </a:p>
          <a:p>
            <a:pPr lvl="1"/>
            <a:r>
              <a:rPr lang="en-US" dirty="0" smtClean="0"/>
              <a:t>Expect instant responses  to your questions.</a:t>
            </a:r>
          </a:p>
          <a:p>
            <a:pPr lvl="1"/>
            <a:r>
              <a:rPr lang="en-US" dirty="0" smtClean="0"/>
              <a:t>Post personal attacks.</a:t>
            </a:r>
          </a:p>
          <a:p>
            <a:pPr lvl="1"/>
            <a:r>
              <a:rPr lang="en-US" dirty="0" smtClean="0"/>
              <a:t>Fail to thank those who help you.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028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1310</TotalTime>
  <Words>772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Netiquette</vt:lpstr>
      <vt:lpstr>APK</vt:lpstr>
      <vt:lpstr>Essential Question</vt:lpstr>
      <vt:lpstr>Objective</vt:lpstr>
      <vt:lpstr>What is netiquette?</vt:lpstr>
      <vt:lpstr>What is Proper Netiquette When Texting</vt:lpstr>
      <vt:lpstr>What is proper netiquette when chatting?</vt:lpstr>
      <vt:lpstr>How can improper netiquette affect me and my network of friends?</vt:lpstr>
      <vt:lpstr>Basic Netiquette for Blogging</vt:lpstr>
      <vt:lpstr>Guided Practice</vt:lpstr>
      <vt:lpstr>Guided Practice</vt:lpstr>
      <vt:lpstr>Independent Practice</vt:lpstr>
      <vt:lpstr>Why is it important to have good netiquette?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Netiquette</dc:title>
  <dc:creator>Claudia Batichon</dc:creator>
  <cp:lastModifiedBy>Batichon, Claudia</cp:lastModifiedBy>
  <cp:revision>23</cp:revision>
  <dcterms:created xsi:type="dcterms:W3CDTF">2015-02-04T04:12:44Z</dcterms:created>
  <dcterms:modified xsi:type="dcterms:W3CDTF">2015-02-11T20:20:20Z</dcterms:modified>
</cp:coreProperties>
</file>