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72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Netiquette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5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#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5 - Shouting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Avoid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using </a:t>
            </a:r>
            <a:r>
              <a:rPr lang="en-US" u="sng" dirty="0" smtClean="0">
                <a:solidFill>
                  <a:srgbClr val="FF0000"/>
                </a:solidFill>
              </a:rPr>
              <a:t>ALL CAPITAL LETTERS</a:t>
            </a:r>
            <a:r>
              <a:rPr lang="en-US" dirty="0" smtClean="0">
                <a:solidFill>
                  <a:srgbClr val="FF0000"/>
                </a:solidFill>
              </a:rPr>
              <a:t> in </a:t>
            </a:r>
            <a:r>
              <a:rPr lang="en-US" dirty="0">
                <a:solidFill>
                  <a:srgbClr val="FF0000"/>
                </a:solidFill>
              </a:rPr>
              <a:t>a message.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This </a:t>
            </a:r>
            <a:r>
              <a:rPr lang="en-US" dirty="0"/>
              <a:t>is perceived as </a:t>
            </a:r>
            <a:r>
              <a:rPr lang="en-US" dirty="0">
                <a:solidFill>
                  <a:srgbClr val="FF0000"/>
                </a:solidFill>
              </a:rPr>
              <a:t>SHOUTING</a:t>
            </a:r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Hurt </a:t>
            </a:r>
            <a:r>
              <a:rPr lang="en-US" dirty="0" smtClean="0"/>
              <a:t>feelings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94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# 6 – Private ???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Remember that </a:t>
            </a:r>
            <a:r>
              <a:rPr lang="en-US" u="sng" dirty="0">
                <a:solidFill>
                  <a:srgbClr val="FF0000"/>
                </a:solidFill>
              </a:rPr>
              <a:t>email is not necessarily </a:t>
            </a:r>
            <a:r>
              <a:rPr lang="en-US" u="sng" dirty="0" smtClean="0">
                <a:solidFill>
                  <a:srgbClr val="FF0000"/>
                </a:solidFill>
              </a:rPr>
              <a:t>private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 smtClean="0"/>
              <a:t>Forwarded without </a:t>
            </a:r>
            <a:r>
              <a:rPr lang="en-US" dirty="0"/>
              <a:t>your knowledge. </a:t>
            </a:r>
            <a:endParaRPr lang="en-US" dirty="0" smtClean="0"/>
          </a:p>
          <a:p>
            <a:pPr lvl="2"/>
            <a:r>
              <a:rPr lang="en-US" dirty="0" smtClean="0"/>
              <a:t>Before </a:t>
            </a:r>
            <a:r>
              <a:rPr lang="en-US" dirty="0"/>
              <a:t>sending a </a:t>
            </a:r>
            <a:r>
              <a:rPr lang="en-US" dirty="0" smtClean="0"/>
              <a:t>message:</a:t>
            </a:r>
          </a:p>
          <a:p>
            <a:pPr lvl="3"/>
            <a:r>
              <a:rPr lang="en-US" dirty="0" smtClean="0"/>
              <a:t>Read it over, </a:t>
            </a:r>
          </a:p>
          <a:p>
            <a:pPr lvl="3"/>
            <a:r>
              <a:rPr lang="en-US" dirty="0" smtClean="0"/>
              <a:t>Double check the recipient(s), and </a:t>
            </a:r>
          </a:p>
          <a:p>
            <a:pPr lvl="3"/>
            <a:r>
              <a:rPr lang="en-US" dirty="0" smtClean="0"/>
              <a:t>Make sure it could not become an embarrassment.</a:t>
            </a:r>
          </a:p>
        </p:txBody>
      </p:sp>
    </p:spTree>
    <p:extLst>
      <p:ext uri="{BB962C8B-B14F-4D97-AF65-F5344CB8AC3E}">
        <p14:creationId xmlns:p14="http://schemas.microsoft.com/office/powerpoint/2010/main" val="11459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10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10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24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124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124" end="1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0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charRg st="160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charRg st="160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# 7 - SPAM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Do not spam</a:t>
            </a:r>
            <a:r>
              <a:rPr lang="en-US" dirty="0">
                <a:solidFill>
                  <a:srgbClr val="FF0000"/>
                </a:solidFill>
              </a:rPr>
              <a:t> others.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Spam </a:t>
            </a:r>
            <a:r>
              <a:rPr lang="en-US" dirty="0"/>
              <a:t>is the practice of sending </a:t>
            </a:r>
            <a:r>
              <a:rPr lang="en-US" dirty="0" smtClean="0"/>
              <a:t>“unsolicited” (unwanted) </a:t>
            </a:r>
            <a:r>
              <a:rPr lang="en-US" dirty="0"/>
              <a:t>email messages in bulk or overloading someone’s mailbox or server with messages. </a:t>
            </a:r>
            <a:endParaRPr lang="en-US" dirty="0" smtClean="0"/>
          </a:p>
          <a:p>
            <a:pPr lvl="2"/>
            <a:r>
              <a:rPr lang="en-US" dirty="0" smtClean="0"/>
              <a:t>Chain </a:t>
            </a:r>
            <a:r>
              <a:rPr lang="en-US" dirty="0"/>
              <a:t>letters. </a:t>
            </a:r>
            <a:endParaRPr lang="en-US" dirty="0" smtClean="0"/>
          </a:p>
          <a:p>
            <a:pPr lvl="3"/>
            <a:r>
              <a:rPr lang="en-US" dirty="0" smtClean="0"/>
              <a:t>Forwarding </a:t>
            </a:r>
            <a:r>
              <a:rPr lang="en-US" dirty="0"/>
              <a:t>these chain letters </a:t>
            </a:r>
            <a:r>
              <a:rPr lang="en-US" dirty="0" smtClean="0"/>
              <a:t>creates </a:t>
            </a:r>
            <a:r>
              <a:rPr lang="en-US" dirty="0"/>
              <a:t>work for the people </a:t>
            </a:r>
            <a:r>
              <a:rPr lang="en-US" dirty="0" smtClean="0"/>
              <a:t>who receive them.</a:t>
            </a:r>
            <a:endParaRPr lang="en-US" dirty="0"/>
          </a:p>
          <a:p>
            <a:pPr lvl="3"/>
            <a:r>
              <a:rPr lang="en-US" dirty="0" smtClean="0"/>
              <a:t>Unnecessary </a:t>
            </a:r>
            <a:r>
              <a:rPr lang="en-US" dirty="0"/>
              <a:t>network traffic.</a:t>
            </a:r>
          </a:p>
        </p:txBody>
      </p:sp>
    </p:spTree>
    <p:extLst>
      <p:ext uri="{BB962C8B-B14F-4D97-AF65-F5344CB8AC3E}">
        <p14:creationId xmlns:p14="http://schemas.microsoft.com/office/powerpoint/2010/main" val="262899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# 8 – Signature Line &amp; Withdrawing Messages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Include a signature</a:t>
            </a:r>
            <a:r>
              <a:rPr lang="en-US" dirty="0">
                <a:solidFill>
                  <a:srgbClr val="FF0000"/>
                </a:solidFill>
              </a:rPr>
              <a:t> that has your phone number or if you are sending internal email, your extension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Easier to contact you.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Avoid </a:t>
            </a:r>
            <a:r>
              <a:rPr lang="en-US" dirty="0">
                <a:solidFill>
                  <a:srgbClr val="FF0000"/>
                </a:solidFill>
              </a:rPr>
              <a:t>recalling messages.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Was </a:t>
            </a:r>
            <a:r>
              <a:rPr lang="en-US" dirty="0" smtClean="0"/>
              <a:t>the email necessary or not?</a:t>
            </a:r>
            <a:endParaRPr lang="en-US" dirty="0" smtClean="0"/>
          </a:p>
          <a:p>
            <a:pPr lvl="2"/>
            <a:r>
              <a:rPr lang="en-US" dirty="0" smtClean="0"/>
              <a:t>Did the recipient receive the email and has it been read already?</a:t>
            </a:r>
            <a:endParaRPr lang="en-US" dirty="0" smtClean="0"/>
          </a:p>
          <a:p>
            <a:pPr lvl="3"/>
            <a:r>
              <a:rPr lang="en-US" dirty="0" smtClean="0"/>
              <a:t>The </a:t>
            </a:r>
            <a:r>
              <a:rPr lang="en-US" dirty="0"/>
              <a:t>recall notice will just be one more message that has to be deleted.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48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Guided Practice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your group’s direction.</a:t>
            </a:r>
          </a:p>
          <a:p>
            <a:r>
              <a:rPr lang="en-US" dirty="0" smtClean="0"/>
              <a:t>Be loud.</a:t>
            </a:r>
          </a:p>
          <a:p>
            <a:r>
              <a:rPr lang="en-US" dirty="0" smtClean="0"/>
              <a:t>Have fun.</a:t>
            </a:r>
          </a:p>
          <a:p>
            <a:r>
              <a:rPr lang="en-US" dirty="0" smtClean="0"/>
              <a:t>Be very creative. </a:t>
            </a:r>
          </a:p>
          <a:p>
            <a:pPr lvl="1"/>
            <a:r>
              <a:rPr lang="en-US" dirty="0" smtClean="0"/>
              <a:t>Imagine you are the computer.</a:t>
            </a:r>
          </a:p>
          <a:p>
            <a:pPr lvl="1"/>
            <a:r>
              <a:rPr lang="en-US" dirty="0" smtClean="0"/>
              <a:t>Imagine you are the sender.</a:t>
            </a:r>
          </a:p>
          <a:p>
            <a:pPr lvl="1"/>
            <a:r>
              <a:rPr lang="en-US" dirty="0" smtClean="0"/>
              <a:t>Imagine you are the receiver .</a:t>
            </a:r>
          </a:p>
        </p:txBody>
      </p:sp>
    </p:spTree>
    <p:extLst>
      <p:ext uri="{BB962C8B-B14F-4D97-AF65-F5344CB8AC3E}">
        <p14:creationId xmlns:p14="http://schemas.microsoft.com/office/powerpoint/2010/main" val="189280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 Practice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sheet a paper, EXPLAIN the importance of proper netiquette.</a:t>
            </a:r>
          </a:p>
          <a:p>
            <a:r>
              <a:rPr lang="en-US" dirty="0" smtClean="0"/>
              <a:t>List THREE important key points that you learned today and elaborate on each key point </a:t>
            </a:r>
          </a:p>
          <a:p>
            <a:pPr lvl="1"/>
            <a:r>
              <a:rPr lang="en-US" dirty="0" smtClean="0"/>
              <a:t>Explain the importance of each of the points.</a:t>
            </a:r>
          </a:p>
          <a:p>
            <a:pPr lvl="2"/>
            <a:r>
              <a:rPr lang="en-US" dirty="0" smtClean="0"/>
              <a:t>Why are they important to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9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is it important to have good netiquette?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482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Mrs. Batichon sent a thank you email, but forgot to change the name of the receiver.</a:t>
            </a:r>
          </a:p>
          <a:p>
            <a:r>
              <a:rPr lang="en-US" dirty="0" smtClean="0"/>
              <a:t>Embarrassing.</a:t>
            </a:r>
          </a:p>
          <a:p>
            <a:r>
              <a:rPr lang="en-US" dirty="0" smtClean="0"/>
              <a:t>Sent a text or letter to the wrong person?</a:t>
            </a:r>
          </a:p>
        </p:txBody>
      </p:sp>
    </p:spTree>
    <p:extLst>
      <p:ext uri="{BB962C8B-B14F-4D97-AF65-F5344CB8AC3E}">
        <p14:creationId xmlns:p14="http://schemas.microsoft.com/office/powerpoint/2010/main" val="292204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 Question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important to have proper netiquette?</a:t>
            </a:r>
          </a:p>
          <a:p>
            <a:r>
              <a:rPr lang="en-US" dirty="0" smtClean="0"/>
              <a:t>How can “SHOUTING” affect the sender and receiver of the message?</a:t>
            </a:r>
          </a:p>
          <a:p>
            <a:r>
              <a:rPr lang="en-US" dirty="0" smtClean="0"/>
              <a:t>Why is it important to read, re-read, and think before you press “send”?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75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identify proper netiquette.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35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netiquette?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word “net” and think about the word “etiquette”</a:t>
            </a:r>
          </a:p>
          <a:p>
            <a:r>
              <a:rPr lang="en-US" dirty="0" smtClean="0"/>
              <a:t>Proper </a:t>
            </a:r>
            <a:r>
              <a:rPr lang="en-US" dirty="0"/>
              <a:t>Internet etiquette is often referred to as Netiquette</a:t>
            </a:r>
          </a:p>
        </p:txBody>
      </p:sp>
    </p:spTree>
    <p:extLst>
      <p:ext uri="{BB962C8B-B14F-4D97-AF65-F5344CB8AC3E}">
        <p14:creationId xmlns:p14="http://schemas.microsoft.com/office/powerpoint/2010/main" val="409559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# 1 – Identify Yourself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Always </a:t>
            </a:r>
            <a:r>
              <a:rPr lang="en-US" u="sng" dirty="0">
                <a:solidFill>
                  <a:srgbClr val="FF0000"/>
                </a:solidFill>
              </a:rPr>
              <a:t>identify yourself</a:t>
            </a:r>
            <a:r>
              <a:rPr lang="en-US" dirty="0">
                <a:solidFill>
                  <a:srgbClr val="FF0000"/>
                </a:solidFill>
              </a:rPr>
              <a:t> and keep your messages </a:t>
            </a:r>
            <a:r>
              <a:rPr lang="en-US" u="sng" dirty="0">
                <a:solidFill>
                  <a:srgbClr val="FF0000"/>
                </a:solidFill>
              </a:rPr>
              <a:t>brief</a:t>
            </a:r>
            <a:r>
              <a:rPr lang="en-US" dirty="0">
                <a:solidFill>
                  <a:srgbClr val="FF0000"/>
                </a:solidFill>
              </a:rPr>
              <a:t> and to the point.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Remember </a:t>
            </a:r>
            <a:r>
              <a:rPr lang="en-US" dirty="0"/>
              <a:t>that not everyone accesses email from a </a:t>
            </a:r>
            <a:r>
              <a:rPr lang="en-US" dirty="0" smtClean="0"/>
              <a:t>computer </a:t>
            </a:r>
            <a:r>
              <a:rPr lang="en-US" dirty="0"/>
              <a:t>these days. </a:t>
            </a:r>
          </a:p>
          <a:p>
            <a:pPr lvl="1"/>
            <a:r>
              <a:rPr lang="en-US" dirty="0" smtClean="0"/>
              <a:t>Portable devices. </a:t>
            </a:r>
            <a:endParaRPr lang="en-US" dirty="0" smtClean="0"/>
          </a:p>
          <a:p>
            <a:pPr lvl="2"/>
            <a:r>
              <a:rPr lang="en-US" dirty="0" smtClean="0"/>
              <a:t>They </a:t>
            </a:r>
            <a:r>
              <a:rPr lang="en-US" dirty="0"/>
              <a:t>will appreciate not having to wait for the long messages to download.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#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– Brief Subject Line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Include a </a:t>
            </a:r>
            <a:r>
              <a:rPr lang="en-US" u="sng" dirty="0">
                <a:solidFill>
                  <a:srgbClr val="FF0000"/>
                </a:solidFill>
              </a:rPr>
              <a:t>concise subject line</a:t>
            </a:r>
            <a:r>
              <a:rPr lang="en-US" dirty="0">
                <a:solidFill>
                  <a:srgbClr val="FF0000"/>
                </a:solidFill>
              </a:rPr>
              <a:t> with all of your emails.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Scan your </a:t>
            </a:r>
            <a:r>
              <a:rPr lang="en-US" dirty="0"/>
              <a:t>mailbox 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/>
              <a:t>junk” </a:t>
            </a:r>
            <a:r>
              <a:rPr lang="en-US" dirty="0" smtClean="0"/>
              <a:t>email</a:t>
            </a:r>
            <a:r>
              <a:rPr lang="en-US" dirty="0"/>
              <a:t> </a:t>
            </a:r>
            <a:r>
              <a:rPr lang="en-US" dirty="0" smtClean="0"/>
              <a:t>vs. “important mail”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40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#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–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vs. FYI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Let your recipient know right away if any </a:t>
            </a:r>
            <a:r>
              <a:rPr lang="en-US" u="sng" dirty="0">
                <a:solidFill>
                  <a:srgbClr val="FF0000"/>
                </a:solidFill>
              </a:rPr>
              <a:t>action is required</a:t>
            </a:r>
            <a:r>
              <a:rPr lang="en-US" dirty="0">
                <a:solidFill>
                  <a:srgbClr val="FF0000"/>
                </a:solidFill>
              </a:rPr>
              <a:t> of them.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FYI </a:t>
            </a:r>
            <a:r>
              <a:rPr lang="en-US" dirty="0"/>
              <a:t>emails. </a:t>
            </a:r>
            <a:endParaRPr lang="en-US" dirty="0" smtClean="0"/>
          </a:p>
          <a:p>
            <a:pPr lvl="2"/>
            <a:r>
              <a:rPr lang="en-US" dirty="0" smtClean="0"/>
              <a:t>No response needed</a:t>
            </a:r>
            <a:endParaRPr lang="en-US" dirty="0" smtClean="0"/>
          </a:p>
          <a:p>
            <a:pPr lvl="3"/>
            <a:r>
              <a:rPr lang="en-US" dirty="0" smtClean="0"/>
              <a:t>Indicated </a:t>
            </a:r>
            <a:r>
              <a:rPr lang="en-US" dirty="0"/>
              <a:t>in the subject line.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52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 # 4 – Flaming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Avoid </a:t>
            </a:r>
            <a:r>
              <a:rPr lang="en-US" u="sng" dirty="0">
                <a:solidFill>
                  <a:srgbClr val="FF0000"/>
                </a:solidFill>
              </a:rPr>
              <a:t>“</a:t>
            </a:r>
            <a:r>
              <a:rPr lang="en-US" u="sng" dirty="0" smtClean="0">
                <a:solidFill>
                  <a:srgbClr val="FF0000"/>
                </a:solidFill>
              </a:rPr>
              <a:t>flaming”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or </a:t>
            </a:r>
            <a:r>
              <a:rPr lang="en-US" dirty="0">
                <a:solidFill>
                  <a:srgbClr val="FF0000"/>
                </a:solidFill>
              </a:rPr>
              <a:t>sending insulting, abusive, or threatening remarks.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nsend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/>
              <a:t>option </a:t>
            </a:r>
            <a:r>
              <a:rPr lang="en-US" dirty="0" smtClean="0"/>
              <a:t>is not available.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a “flame war” starts, it tends to escalate quickly, often leading to hurt feelings and </a:t>
            </a:r>
            <a:r>
              <a:rPr lang="en-US" dirty="0" smtClean="0"/>
              <a:t>tension.</a:t>
            </a:r>
          </a:p>
          <a:p>
            <a:r>
              <a:rPr lang="en-US" dirty="0" smtClean="0"/>
              <a:t>Rule of thumb: “would </a:t>
            </a:r>
            <a:r>
              <a:rPr lang="en-US" dirty="0"/>
              <a:t>I say this to the person’s face?” </a:t>
            </a:r>
            <a:endParaRPr lang="en-US" dirty="0" smtClean="0"/>
          </a:p>
          <a:p>
            <a:pPr lvl="2"/>
            <a:r>
              <a:rPr lang="en-US" dirty="0" smtClean="0"/>
              <a:t>If </a:t>
            </a:r>
            <a:r>
              <a:rPr lang="en-US" dirty="0"/>
              <a:t>you wouldn’t feel comfortable </a:t>
            </a:r>
            <a:r>
              <a:rPr lang="en-US" dirty="0" smtClean="0"/>
              <a:t>= not </a:t>
            </a:r>
            <a:r>
              <a:rPr lang="en-US" dirty="0"/>
              <a:t>appropriate for email either.</a:t>
            </a:r>
          </a:p>
        </p:txBody>
      </p:sp>
    </p:spTree>
    <p:extLst>
      <p:ext uri="{BB962C8B-B14F-4D97-AF65-F5344CB8AC3E}">
        <p14:creationId xmlns:p14="http://schemas.microsoft.com/office/powerpoint/2010/main" val="407028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871</TotalTime>
  <Words>583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Breeze</vt:lpstr>
      <vt:lpstr>Netiquette</vt:lpstr>
      <vt:lpstr>APK</vt:lpstr>
      <vt:lpstr>Essential Question</vt:lpstr>
      <vt:lpstr>Objective</vt:lpstr>
      <vt:lpstr>What is netiquette?</vt:lpstr>
      <vt:lpstr>Rule # 1 – Identify Yourself</vt:lpstr>
      <vt:lpstr>Rule # 2 – Brief Subject Line </vt:lpstr>
      <vt:lpstr>Rule # 3 – Action vs. FYI</vt:lpstr>
      <vt:lpstr>Rule # 4 – Flaming</vt:lpstr>
      <vt:lpstr>Rule # 5 - Shouting</vt:lpstr>
      <vt:lpstr>Rule # 6 – Private ???</vt:lpstr>
      <vt:lpstr>Rule # 7 - SPAM</vt:lpstr>
      <vt:lpstr>Rule # 8 – Signature Line &amp; Withdrawing Messages</vt:lpstr>
      <vt:lpstr>Guided Practice</vt:lpstr>
      <vt:lpstr>Independent Practice</vt:lpstr>
      <vt:lpstr>Why is it important to have good netiquette?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Netiquette</dc:title>
  <dc:creator>Claudia Batichon</dc:creator>
  <cp:lastModifiedBy>Batichon, Claudia</cp:lastModifiedBy>
  <cp:revision>15</cp:revision>
  <dcterms:created xsi:type="dcterms:W3CDTF">2015-02-04T04:12:44Z</dcterms:created>
  <dcterms:modified xsi:type="dcterms:W3CDTF">2015-02-04T20:32:41Z</dcterms:modified>
</cp:coreProperties>
</file>