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808BA0-5704-4EA3-A982-36F58884DB7B}"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173891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08BA0-5704-4EA3-A982-36F58884DB7B}"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168149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08BA0-5704-4EA3-A982-36F58884DB7B}"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36244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08BA0-5704-4EA3-A982-36F58884DB7B}"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46884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08BA0-5704-4EA3-A982-36F58884DB7B}"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127697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808BA0-5704-4EA3-A982-36F58884DB7B}"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247527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808BA0-5704-4EA3-A982-36F58884DB7B}" type="datetimeFigureOut">
              <a:rPr lang="en-US" smtClean="0"/>
              <a:t>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1692382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808BA0-5704-4EA3-A982-36F58884DB7B}" type="datetimeFigureOut">
              <a:rPr lang="en-US" smtClean="0"/>
              <a:t>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3756408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08BA0-5704-4EA3-A982-36F58884DB7B}" type="datetimeFigureOut">
              <a:rPr lang="en-US" smtClean="0"/>
              <a:t>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400273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08BA0-5704-4EA3-A982-36F58884DB7B}"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863096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08BA0-5704-4EA3-A982-36F58884DB7B}"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ED3EF-A530-434A-A1EF-511A3202EA31}" type="slidenum">
              <a:rPr lang="en-US" smtClean="0"/>
              <a:t>‹#›</a:t>
            </a:fld>
            <a:endParaRPr lang="en-US"/>
          </a:p>
        </p:txBody>
      </p:sp>
    </p:spTree>
    <p:extLst>
      <p:ext uri="{BB962C8B-B14F-4D97-AF65-F5344CB8AC3E}">
        <p14:creationId xmlns:p14="http://schemas.microsoft.com/office/powerpoint/2010/main" val="352345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08BA0-5704-4EA3-A982-36F58884DB7B}" type="datetimeFigureOut">
              <a:rPr lang="en-US" smtClean="0"/>
              <a:t>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ED3EF-A530-434A-A1EF-511A3202EA31}" type="slidenum">
              <a:rPr lang="en-US" smtClean="0"/>
              <a:t>‹#›</a:t>
            </a:fld>
            <a:endParaRPr lang="en-US"/>
          </a:p>
        </p:txBody>
      </p:sp>
    </p:spTree>
    <p:extLst>
      <p:ext uri="{BB962C8B-B14F-4D97-AF65-F5344CB8AC3E}">
        <p14:creationId xmlns:p14="http://schemas.microsoft.com/office/powerpoint/2010/main" val="3308197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Freeware, Shareware, and Public Domain</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184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Freeware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r>
              <a:rPr lang="en-US" dirty="0" smtClean="0"/>
              <a:t>"Freeware" generally means the software is available at no charge. </a:t>
            </a:r>
          </a:p>
          <a:p>
            <a:r>
              <a:rPr lang="en-US" dirty="0" smtClean="0"/>
              <a:t>Freeware is not necessarily in the public domain; the author may choose to give it away for free but wish to retain copyright to prevent it from being sold by a third party</a:t>
            </a:r>
          </a:p>
          <a:p>
            <a:r>
              <a:rPr lang="en-US" dirty="0" smtClean="0"/>
              <a:t>Typically, freeware programs are small utilities or incomplete programs that authors release for their potential benefit to others, but without support. </a:t>
            </a:r>
            <a:br>
              <a:rPr lang="en-US" dirty="0" smtClean="0"/>
            </a:br>
            <a:endParaRPr lang="en-US" dirty="0" smtClean="0"/>
          </a:p>
          <a:p>
            <a:endParaRPr lang="en-US" dirty="0"/>
          </a:p>
          <a:p>
            <a:r>
              <a:rPr lang="en-US" dirty="0" smtClean="0"/>
              <a:t>Skype, Yahoo Messenger, Adobe Reader, </a:t>
            </a:r>
            <a:r>
              <a:rPr lang="en-US" dirty="0" err="1" smtClean="0"/>
              <a:t>IMGBurn</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83378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Shareware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47500" lnSpcReduction="20000"/>
          </a:bodyPr>
          <a:lstStyle/>
          <a:p>
            <a:r>
              <a:rPr lang="en-US" dirty="0" smtClean="0"/>
              <a:t>"Shareware" is software in which the copyright is retained by the author, who intends to charge some (usually modest) amount for it, but  users are allowed to try the software to see if it meets their needs before paying for it. </a:t>
            </a:r>
          </a:p>
          <a:p>
            <a:r>
              <a:rPr lang="en-US" dirty="0" smtClean="0"/>
              <a:t>Shareware software is distributed at low (or sometimes no) cost, but usually requires payment and registration for full legal use. </a:t>
            </a:r>
          </a:p>
          <a:p>
            <a:r>
              <a:rPr lang="en-US" dirty="0" smtClean="0"/>
              <a:t>Copies are distributed on a trial basis. </a:t>
            </a:r>
          </a:p>
          <a:p>
            <a:r>
              <a:rPr lang="en-US" dirty="0" smtClean="0"/>
              <a:t>Order forms or advertisements included in the program or on the distribution disk usually tell you how to register the program and what fee is required. </a:t>
            </a:r>
          </a:p>
          <a:p>
            <a:r>
              <a:rPr lang="en-US" dirty="0" smtClean="0"/>
              <a:t>Registered users of a shareware program will typically receive a printed manual, an updated copy of the software, often with additional features, and the legal right to use the program in their home or business. </a:t>
            </a:r>
          </a:p>
          <a:p>
            <a:r>
              <a:rPr lang="en-US" dirty="0" smtClean="0"/>
              <a:t>Shareware is not free software, since authors of shareware programs expect payment from those who intend to use the programs regularly. </a:t>
            </a:r>
          </a:p>
          <a:p>
            <a:r>
              <a:rPr lang="en-US" dirty="0" smtClean="0"/>
              <a:t>Shareware is generally written by individuals or small companies</a:t>
            </a:r>
          </a:p>
          <a:p>
            <a:r>
              <a:rPr lang="en-US" dirty="0" smtClean="0"/>
              <a:t>While shareware may be freely copied, companies may not charge fees for copies that significantly exceed their duplication and handling costs.</a:t>
            </a:r>
          </a:p>
          <a:p>
            <a:r>
              <a:rPr lang="en-US" dirty="0" smtClean="0"/>
              <a:t> The authors of shareware programs also retain their copyright on the contents, and you may not modify such programs or distribute modified copies.</a:t>
            </a:r>
          </a:p>
          <a:p>
            <a:endParaRPr lang="en-US" dirty="0" smtClean="0"/>
          </a:p>
          <a:p>
            <a:r>
              <a:rPr lang="en-US" dirty="0" err="1" smtClean="0"/>
              <a:t>Winzip</a:t>
            </a:r>
            <a:r>
              <a:rPr lang="en-US" dirty="0" smtClean="0"/>
              <a:t>, </a:t>
            </a:r>
            <a:r>
              <a:rPr lang="en-US" dirty="0" err="1" smtClean="0"/>
              <a:t>Cuteftp</a:t>
            </a:r>
            <a:r>
              <a:rPr lang="en-US" dirty="0" smtClean="0"/>
              <a:t>, </a:t>
            </a:r>
            <a:r>
              <a:rPr lang="en-US" dirty="0" err="1" smtClean="0"/>
              <a:t>Getright</a:t>
            </a:r>
            <a:r>
              <a:rPr lang="en-US" dirty="0" smtClean="0"/>
              <a:t/>
            </a:r>
            <a:br>
              <a:rPr lang="en-US" dirty="0" smtClean="0"/>
            </a:br>
            <a:endParaRPr lang="en-US" dirty="0"/>
          </a:p>
        </p:txBody>
      </p:sp>
    </p:spTree>
    <p:extLst>
      <p:ext uri="{BB962C8B-B14F-4D97-AF65-F5344CB8AC3E}">
        <p14:creationId xmlns:p14="http://schemas.microsoft.com/office/powerpoint/2010/main" val="327036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Public domain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Public domain software is free is available at no cost </a:t>
            </a:r>
          </a:p>
          <a:p>
            <a:r>
              <a:rPr lang="en-US" dirty="0" smtClean="0"/>
              <a:t>Public domain software is not copyrighted.</a:t>
            </a:r>
          </a:p>
          <a:p>
            <a:r>
              <a:rPr lang="en-US" dirty="0" smtClean="0"/>
              <a:t>It is released without any conditions upon its use, and may be used without restriction. </a:t>
            </a:r>
          </a:p>
          <a:p>
            <a:r>
              <a:rPr lang="en-US" dirty="0" smtClean="0"/>
              <a:t>This type of software generally has the lowest level of support available.</a:t>
            </a:r>
            <a:endParaRPr lang="en-US" dirty="0" smtClean="0"/>
          </a:p>
          <a:p>
            <a:endParaRPr lang="en-US" dirty="0"/>
          </a:p>
        </p:txBody>
      </p:sp>
    </p:spTree>
    <p:extLst>
      <p:ext uri="{BB962C8B-B14F-4D97-AF65-F5344CB8AC3E}">
        <p14:creationId xmlns:p14="http://schemas.microsoft.com/office/powerpoint/2010/main" val="307106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361</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Freeware, Shareware, and Public Domain</vt:lpstr>
      <vt:lpstr>Freeware</vt:lpstr>
      <vt:lpstr>Shareware</vt:lpstr>
      <vt:lpstr>Public domain</vt:lpstr>
    </vt:vector>
  </TitlesOfParts>
  <Company>ssd2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Batichon, Claudia</dc:creator>
  <cp:lastModifiedBy>Batichon, Claudia</cp:lastModifiedBy>
  <cp:revision>3</cp:revision>
  <dcterms:created xsi:type="dcterms:W3CDTF">2015-02-02T13:20:29Z</dcterms:created>
  <dcterms:modified xsi:type="dcterms:W3CDTF">2015-02-02T20:31:24Z</dcterms:modified>
</cp:coreProperties>
</file>