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57" r:id="rId4"/>
    <p:sldId id="258" r:id="rId5"/>
    <p:sldId id="260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719186-A577-4183-9655-257DFFEF8293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CE16954-CD23-408B-9DCE-065FD18E2A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Unethical Uses of Computers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339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Question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can I use a computer unethically?</a:t>
            </a:r>
          </a:p>
          <a:p>
            <a:r>
              <a:rPr lang="en-US" dirty="0" smtClean="0"/>
              <a:t>What are the consequences for using a computer unethically?</a:t>
            </a:r>
          </a:p>
          <a:p>
            <a:r>
              <a:rPr lang="en-US" dirty="0"/>
              <a:t>Is it wrong to share your music?</a:t>
            </a:r>
          </a:p>
        </p:txBody>
      </p:sp>
    </p:spTree>
    <p:extLst>
      <p:ext uri="{BB962C8B-B14F-4D97-AF65-F5344CB8AC3E}">
        <p14:creationId xmlns:p14="http://schemas.microsoft.com/office/powerpoint/2010/main" val="210947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3820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Like a crowbar or hammer, computers are designed to make our lives and jobs easier. </a:t>
            </a:r>
          </a:p>
          <a:p>
            <a:pPr lvl="1"/>
            <a:r>
              <a:rPr lang="en-US" dirty="0" smtClean="0"/>
              <a:t>Just like a crowbar or hammer, computers can be used either as constructive tools or destructive weapons. </a:t>
            </a:r>
          </a:p>
          <a:p>
            <a:r>
              <a:rPr lang="en-US" dirty="0" smtClean="0"/>
              <a:t>Unethical computer use is a violation of trust that can:</a:t>
            </a:r>
          </a:p>
          <a:p>
            <a:pPr lvl="1"/>
            <a:r>
              <a:rPr lang="en-US" dirty="0" smtClean="0"/>
              <a:t>Damage finances and reputations; or</a:t>
            </a:r>
          </a:p>
          <a:p>
            <a:pPr lvl="1"/>
            <a:r>
              <a:rPr lang="en-US" dirty="0" smtClean="0"/>
              <a:t>Lead to serious consequences (e.g.  Jail time).</a:t>
            </a:r>
          </a:p>
          <a:p>
            <a:r>
              <a:rPr lang="en-US" dirty="0" smtClean="0"/>
              <a:t>When computers are used in unethical ways, it is people who are harmed.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 Theft and Fraud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Identity theft and fraud are:</a:t>
            </a:r>
          </a:p>
          <a:p>
            <a:pPr lvl="1"/>
            <a:r>
              <a:rPr lang="en-US" dirty="0" smtClean="0"/>
              <a:t>Characterized by criminal use of the victim's personal information such as a social security number, to assume the victim's identity. </a:t>
            </a:r>
          </a:p>
          <a:p>
            <a:r>
              <a:rPr lang="en-US" dirty="0" smtClean="0"/>
              <a:t>Identity thieves use the stolen personal information to:</a:t>
            </a:r>
          </a:p>
          <a:p>
            <a:pPr lvl="1"/>
            <a:r>
              <a:rPr lang="en-US" dirty="0" smtClean="0"/>
              <a:t>Create fake identifications</a:t>
            </a:r>
          </a:p>
          <a:p>
            <a:pPr lvl="1"/>
            <a:r>
              <a:rPr lang="en-US" dirty="0" smtClean="0"/>
              <a:t>Obtain credit cards or access other resources and benefits.</a:t>
            </a:r>
          </a:p>
          <a:p>
            <a:r>
              <a:rPr lang="en-US" dirty="0" smtClean="0"/>
              <a:t> The criminals may install malicious software to: </a:t>
            </a:r>
          </a:p>
          <a:p>
            <a:pPr lvl="1"/>
            <a:r>
              <a:rPr lang="en-US" dirty="0" smtClean="0"/>
              <a:t>Gain access to the victim's computer files and activity, or </a:t>
            </a:r>
          </a:p>
          <a:p>
            <a:pPr lvl="1"/>
            <a:r>
              <a:rPr lang="en-US" dirty="0" smtClean="0"/>
              <a:t>Target commercial and government computer systems to steal the personal information of hundreds or thousands of potential victims at once.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5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Theft or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Thieves and embezzlers can use computers to:</a:t>
            </a:r>
          </a:p>
          <a:p>
            <a:pPr lvl="1"/>
            <a:r>
              <a:rPr lang="en-US" dirty="0" smtClean="0"/>
              <a:t>Steal money from individuals or businesses. </a:t>
            </a:r>
          </a:p>
          <a:p>
            <a:r>
              <a:rPr lang="en-US" dirty="0" smtClean="0"/>
              <a:t>A thief can gain online access to an individual's bank account using:</a:t>
            </a:r>
          </a:p>
          <a:p>
            <a:pPr lvl="1"/>
            <a:r>
              <a:rPr lang="en-US" dirty="0" smtClean="0"/>
              <a:t>A victim's stolen password, </a:t>
            </a:r>
          </a:p>
          <a:p>
            <a:pPr lvl="1"/>
            <a:r>
              <a:rPr lang="en-US" dirty="0" smtClean="0"/>
              <a:t>PIN, or </a:t>
            </a:r>
          </a:p>
          <a:p>
            <a:pPr lvl="1"/>
            <a:r>
              <a:rPr lang="en-US" dirty="0" smtClean="0"/>
              <a:t>Personal information. </a:t>
            </a:r>
          </a:p>
          <a:p>
            <a:r>
              <a:rPr lang="en-US" dirty="0" smtClean="0"/>
              <a:t>Using stolen credit card information, a thief can:</a:t>
            </a:r>
          </a:p>
          <a:p>
            <a:pPr lvl="1"/>
            <a:r>
              <a:rPr lang="en-US" dirty="0" smtClean="0"/>
              <a:t> Order goods online and later sell those goods for cash. </a:t>
            </a:r>
          </a:p>
          <a:p>
            <a:r>
              <a:rPr lang="en-US" dirty="0" smtClean="0"/>
              <a:t>An employee with access to business accounting systems may:</a:t>
            </a:r>
          </a:p>
          <a:p>
            <a:pPr lvl="1"/>
            <a:r>
              <a:rPr lang="en-US" dirty="0" smtClean="0"/>
              <a:t> Falsify records or manipulate the systems to embezzle funds.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4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Piracy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internet is often called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"information superhighway" </a:t>
            </a:r>
            <a:r>
              <a:rPr lang="en-US" dirty="0" smtClean="0"/>
              <a:t>because it allows people to find, share, and distribute information quickly and easily using computers. </a:t>
            </a:r>
          </a:p>
          <a:p>
            <a:r>
              <a:rPr lang="en-US" dirty="0" smtClean="0"/>
              <a:t>Not all that information is ethical or legal.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Piracy</a:t>
            </a:r>
            <a:r>
              <a:rPr lang="en-US" dirty="0" smtClean="0"/>
              <a:t> is considered as:</a:t>
            </a:r>
          </a:p>
          <a:p>
            <a:pPr lvl="1"/>
            <a:r>
              <a:rPr lang="en-US" dirty="0" smtClean="0"/>
              <a:t>Distributing and accessing illegal copies of:</a:t>
            </a:r>
          </a:p>
          <a:p>
            <a:pPr lvl="2"/>
            <a:r>
              <a:rPr lang="en-US" dirty="0" smtClean="0"/>
              <a:t>Copyright-protected digital books, </a:t>
            </a:r>
          </a:p>
          <a:p>
            <a:pPr lvl="2"/>
            <a:r>
              <a:rPr lang="en-US" dirty="0" smtClean="0"/>
              <a:t>Movies, </a:t>
            </a:r>
          </a:p>
          <a:p>
            <a:pPr lvl="2"/>
            <a:r>
              <a:rPr lang="en-US" dirty="0" smtClean="0"/>
              <a:t>Music, </a:t>
            </a:r>
          </a:p>
          <a:p>
            <a:pPr lvl="2"/>
            <a:r>
              <a:rPr lang="en-US" dirty="0" smtClean="0"/>
              <a:t>Artwork, </a:t>
            </a:r>
          </a:p>
          <a:p>
            <a:pPr lvl="2"/>
            <a:r>
              <a:rPr lang="en-US" dirty="0" smtClean="0"/>
              <a:t>Software, and </a:t>
            </a:r>
          </a:p>
          <a:p>
            <a:pPr lvl="2"/>
            <a:r>
              <a:rPr lang="en-US" dirty="0" smtClean="0"/>
              <a:t>Other content.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When digital products and works are pirated, the content creators </a:t>
            </a:r>
            <a:r>
              <a:rPr lang="en-US" dirty="0" smtClean="0">
                <a:solidFill>
                  <a:srgbClr val="FF0000"/>
                </a:solidFill>
              </a:rPr>
              <a:t>lose money </a:t>
            </a:r>
            <a:r>
              <a:rPr lang="en-US" dirty="0" smtClean="0"/>
              <a:t>they would have otherwise earned had that work been legally purchased or licensed.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0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Spies, criminals, and snoops can steal private or classified information by gaining unauthorized access to the victim's computer or inappropriately using computers to which they been given access. </a:t>
            </a:r>
          </a:p>
          <a:p>
            <a:pPr lvl="1"/>
            <a:r>
              <a:rPr lang="en-US" dirty="0" smtClean="0"/>
              <a:t>Their goals may be to:</a:t>
            </a:r>
          </a:p>
          <a:p>
            <a:pPr lvl="2"/>
            <a:r>
              <a:rPr lang="en-US" dirty="0" smtClean="0"/>
              <a:t>Leak or sell classified government documents, </a:t>
            </a:r>
          </a:p>
          <a:p>
            <a:pPr lvl="2"/>
            <a:r>
              <a:rPr lang="en-US" dirty="0" smtClean="0"/>
              <a:t>Use stolen personal information to extort a victim, </a:t>
            </a:r>
          </a:p>
          <a:p>
            <a:pPr lvl="2"/>
            <a:r>
              <a:rPr lang="en-US" dirty="0" smtClean="0"/>
              <a:t>Gain an advantage over a competitor, or </a:t>
            </a:r>
          </a:p>
          <a:p>
            <a:pPr lvl="2"/>
            <a:r>
              <a:rPr lang="en-US" dirty="0" smtClean="0"/>
              <a:t>Simply pry into the private life of a family member or coworker. </a:t>
            </a:r>
          </a:p>
          <a:p>
            <a:r>
              <a:rPr lang="en-US" dirty="0" smtClean="0"/>
              <a:t>Privacy invasion, spying and information theft may be punishable under a number of laws designed to protect individuals, businesses, or national security. </a:t>
            </a:r>
          </a:p>
          <a:p>
            <a:r>
              <a:rPr lang="en-US" dirty="0" smtClean="0"/>
              <a:t>Employees caught snooping or stealing data may lose their jobs even if their acts were technically legal.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9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Disruption to Computers or Services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Disrupting a computer or network may involve:</a:t>
            </a:r>
          </a:p>
          <a:p>
            <a:pPr lvl="1"/>
            <a:r>
              <a:rPr lang="en-US" dirty="0" smtClean="0"/>
              <a:t>Using malicious software to make a computer unusable, or </a:t>
            </a:r>
          </a:p>
          <a:p>
            <a:pPr lvl="1"/>
            <a:r>
              <a:rPr lang="en-US" dirty="0" smtClean="0"/>
              <a:t>Using several computers to block access to a website, network or other resource. </a:t>
            </a:r>
          </a:p>
          <a:p>
            <a:r>
              <a:rPr lang="en-US" dirty="0" smtClean="0"/>
              <a:t>These types of attacks may be done to: </a:t>
            </a:r>
          </a:p>
          <a:p>
            <a:pPr lvl="1"/>
            <a:r>
              <a:rPr lang="en-US" dirty="0" smtClean="0"/>
              <a:t>Extort money from the victim, </a:t>
            </a:r>
          </a:p>
          <a:p>
            <a:pPr lvl="1"/>
            <a:r>
              <a:rPr lang="en-US" dirty="0" smtClean="0"/>
              <a:t>Make a political statement, or </a:t>
            </a:r>
          </a:p>
          <a:p>
            <a:pPr lvl="1"/>
            <a:r>
              <a:rPr lang="en-US" dirty="0" smtClean="0"/>
              <a:t>Force the victim into a specific action. </a:t>
            </a:r>
          </a:p>
          <a:p>
            <a:r>
              <a:rPr lang="en-US" dirty="0" smtClean="0"/>
              <a:t>Sometimes, the attackers commit these acts simply for entertainment.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9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it wrong to share your music? (discuss)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467</TotalTime>
  <Words>591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Five Unethical Uses of Computers  </vt:lpstr>
      <vt:lpstr>Essential Question</vt:lpstr>
      <vt:lpstr>PowerPoint Presentation</vt:lpstr>
      <vt:lpstr>                              Identity Theft and Fraud </vt:lpstr>
      <vt:lpstr>Financial Theft or Fraud</vt:lpstr>
      <vt:lpstr> Digital Piracy </vt:lpstr>
      <vt:lpstr>Information Theft</vt:lpstr>
      <vt:lpstr>Disruption to Computers or Services</vt:lpstr>
      <vt:lpstr>Individual Practice</vt:lpstr>
    </vt:vector>
  </TitlesOfParts>
  <Company>ssd2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Unethical Uses of Computers</dc:title>
  <dc:creator>Batichon, Claudia</dc:creator>
  <cp:lastModifiedBy>Batichon, Claudia</cp:lastModifiedBy>
  <cp:revision>7</cp:revision>
  <dcterms:created xsi:type="dcterms:W3CDTF">2015-01-26T13:04:08Z</dcterms:created>
  <dcterms:modified xsi:type="dcterms:W3CDTF">2015-01-26T20:51:53Z</dcterms:modified>
</cp:coreProperties>
</file>