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3"/>
  </p:handoutMasterIdLst>
  <p:sldIdLst>
    <p:sldId id="256" r:id="rId2"/>
    <p:sldId id="27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9" r:id="rId20"/>
    <p:sldId id="277" r:id="rId21"/>
    <p:sldId id="278" r:id="rId22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7C588-49C2-4064-9A18-461D7989CD3A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536A1-373C-4EBA-9B70-ACCDCC51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32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CCD388-AEED-46E4-BD85-CEDBDA6AA6A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Dress for Work </a:t>
            </a:r>
            <a:r>
              <a:rPr lang="en-US" b="1" dirty="0" smtClean="0"/>
              <a:t>Success -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Shoes - women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be clean and polished. </a:t>
            </a:r>
            <a:endParaRPr lang="en-US" dirty="0" smtClean="0"/>
          </a:p>
          <a:p>
            <a:r>
              <a:rPr lang="en-US" dirty="0" smtClean="0"/>
              <a:t>Wear comfortable </a:t>
            </a:r>
            <a:r>
              <a:rPr lang="en-US" dirty="0"/>
              <a:t>ones. </a:t>
            </a:r>
            <a:endParaRPr lang="en-US" dirty="0" smtClean="0"/>
          </a:p>
          <a:p>
            <a:r>
              <a:rPr lang="en-US" dirty="0" smtClean="0"/>
              <a:t>Heels </a:t>
            </a:r>
            <a:r>
              <a:rPr lang="en-US" dirty="0"/>
              <a:t>should be </a:t>
            </a:r>
            <a:r>
              <a:rPr lang="en-US" dirty="0" smtClean="0"/>
              <a:t>no </a:t>
            </a:r>
            <a:r>
              <a:rPr lang="en-US" dirty="0"/>
              <a:t>higher than two inches. </a:t>
            </a:r>
            <a:endParaRPr lang="en-US" dirty="0" smtClean="0"/>
          </a:p>
          <a:p>
            <a:r>
              <a:rPr lang="en-US" dirty="0" smtClean="0"/>
              <a:t>Closed toe </a:t>
            </a:r>
            <a:r>
              <a:rPr lang="en-US" dirty="0"/>
              <a:t>pumps are preferred, however </a:t>
            </a:r>
            <a:r>
              <a:rPr lang="en-US" dirty="0" smtClean="0"/>
              <a:t>open </a:t>
            </a:r>
            <a:r>
              <a:rPr lang="en-US" dirty="0"/>
              <a:t>toed shoes are acceptable for </a:t>
            </a:r>
            <a:r>
              <a:rPr lang="en-US" dirty="0" smtClean="0"/>
              <a:t>a </a:t>
            </a:r>
            <a:r>
              <a:rPr lang="en-US" dirty="0"/>
              <a:t>more casual look.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2184400"/>
            <a:ext cx="2962275" cy="3476625"/>
          </a:xfrm>
        </p:spPr>
      </p:pic>
    </p:spTree>
    <p:extLst>
      <p:ext uri="{BB962C8B-B14F-4D97-AF65-F5344CB8AC3E}">
        <p14:creationId xmlns:p14="http://schemas.microsoft.com/office/powerpoint/2010/main" val="21740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Socks/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Hosiery - women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only requirement of socks is </a:t>
            </a:r>
            <a:r>
              <a:rPr lang="en-US" dirty="0" smtClean="0"/>
              <a:t>that </a:t>
            </a:r>
            <a:r>
              <a:rPr lang="en-US" dirty="0"/>
              <a:t>they match the color of your </a:t>
            </a:r>
            <a:r>
              <a:rPr lang="en-US" dirty="0" smtClean="0"/>
              <a:t>shoes </a:t>
            </a:r>
            <a:r>
              <a:rPr lang="en-US" dirty="0"/>
              <a:t>and slacks, and that they </a:t>
            </a:r>
            <a:r>
              <a:rPr lang="en-US" dirty="0" smtClean="0"/>
              <a:t>cover </a:t>
            </a:r>
            <a:r>
              <a:rPr lang="en-US" dirty="0"/>
              <a:t>your ankles and/or reach </a:t>
            </a:r>
            <a:r>
              <a:rPr lang="en-US" dirty="0" smtClean="0"/>
              <a:t>mid </a:t>
            </a:r>
            <a:r>
              <a:rPr lang="en-US" dirty="0"/>
              <a:t>calf. </a:t>
            </a:r>
            <a:endParaRPr lang="en-US" dirty="0" smtClean="0"/>
          </a:p>
          <a:p>
            <a:r>
              <a:rPr lang="en-US" dirty="0" smtClean="0"/>
              <a:t>Hosiery </a:t>
            </a:r>
            <a:r>
              <a:rPr lang="en-US" dirty="0"/>
              <a:t>must be worn </a:t>
            </a:r>
            <a:r>
              <a:rPr lang="en-US" dirty="0" smtClean="0"/>
              <a:t>with </a:t>
            </a:r>
            <a:r>
              <a:rPr lang="en-US" dirty="0"/>
              <a:t>skirts. </a:t>
            </a:r>
            <a:endParaRPr lang="en-US" dirty="0" smtClean="0"/>
          </a:p>
          <a:p>
            <a:r>
              <a:rPr lang="en-US" dirty="0" smtClean="0"/>
              <a:t>Hosiery </a:t>
            </a:r>
            <a:r>
              <a:rPr lang="en-US" dirty="0"/>
              <a:t>must be </a:t>
            </a:r>
            <a:r>
              <a:rPr lang="en-US" dirty="0" smtClean="0"/>
              <a:t>plain</a:t>
            </a:r>
            <a:r>
              <a:rPr lang="en-US" dirty="0"/>
              <a:t>, neutral colored. </a:t>
            </a:r>
            <a:endParaRPr lang="en-US" dirty="0" smtClean="0"/>
          </a:p>
          <a:p>
            <a:r>
              <a:rPr lang="en-US" dirty="0" smtClean="0"/>
              <a:t>Exposing skin </a:t>
            </a:r>
            <a:r>
              <a:rPr lang="en-US" dirty="0"/>
              <a:t>due to short socks or no </a:t>
            </a:r>
            <a:r>
              <a:rPr lang="en-US" dirty="0" smtClean="0"/>
              <a:t>hosiery </a:t>
            </a:r>
            <a:r>
              <a:rPr lang="en-US" dirty="0"/>
              <a:t>is not professional.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Keep hair out of your </a:t>
            </a:r>
            <a:r>
              <a:rPr lang="en-US" dirty="0" smtClean="0"/>
              <a:t>face </a:t>
            </a:r>
            <a:r>
              <a:rPr lang="en-US" dirty="0"/>
              <a:t>and brushed. </a:t>
            </a:r>
          </a:p>
          <a:p>
            <a:r>
              <a:rPr lang="en-US" dirty="0"/>
              <a:t>Nails should be painted </a:t>
            </a:r>
            <a:r>
              <a:rPr lang="en-US" dirty="0" smtClean="0"/>
              <a:t>a </a:t>
            </a:r>
            <a:r>
              <a:rPr lang="en-US" dirty="0"/>
              <a:t>natural color, don’t </a:t>
            </a:r>
            <a:r>
              <a:rPr lang="en-US" dirty="0" smtClean="0"/>
              <a:t>match </a:t>
            </a:r>
            <a:r>
              <a:rPr lang="en-US" dirty="0"/>
              <a:t>your nails to </a:t>
            </a:r>
            <a:r>
              <a:rPr lang="en-US" dirty="0" smtClean="0"/>
              <a:t>your </a:t>
            </a:r>
            <a:r>
              <a:rPr lang="en-US" dirty="0"/>
              <a:t>outfit. </a:t>
            </a:r>
            <a:endParaRPr lang="en-US" dirty="0" smtClean="0"/>
          </a:p>
          <a:p>
            <a:r>
              <a:rPr lang="en-US" dirty="0" smtClean="0"/>
              <a:t>Makeup should </a:t>
            </a:r>
            <a:r>
              <a:rPr lang="en-US" dirty="0"/>
              <a:t>look natural, </a:t>
            </a:r>
            <a:r>
              <a:rPr lang="en-US" dirty="0" smtClean="0"/>
              <a:t>and </a:t>
            </a:r>
            <a:r>
              <a:rPr lang="en-US" dirty="0"/>
              <a:t>clean. </a:t>
            </a:r>
            <a:endParaRPr lang="en-US" dirty="0" smtClean="0"/>
          </a:p>
          <a:p>
            <a:r>
              <a:rPr lang="en-US" dirty="0" smtClean="0"/>
              <a:t>Too </a:t>
            </a:r>
            <a:r>
              <a:rPr lang="en-US" dirty="0"/>
              <a:t>much </a:t>
            </a:r>
            <a:r>
              <a:rPr lang="en-US" dirty="0" smtClean="0"/>
              <a:t>color </a:t>
            </a:r>
            <a:r>
              <a:rPr lang="en-US" dirty="0"/>
              <a:t>can be distracting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keep nails, and teeth </a:t>
            </a:r>
            <a:r>
              <a:rPr lang="en-US" dirty="0" smtClean="0"/>
              <a:t>well </a:t>
            </a:r>
            <a:r>
              <a:rPr lang="en-US" dirty="0"/>
              <a:t>maintained.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1808163"/>
            <a:ext cx="3676650" cy="4229100"/>
          </a:xfrm>
        </p:spPr>
      </p:pic>
    </p:spTree>
    <p:extLst>
      <p:ext uri="{BB962C8B-B14F-4D97-AF65-F5344CB8AC3E}">
        <p14:creationId xmlns:p14="http://schemas.microsoft.com/office/powerpoint/2010/main" val="39969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Accessories &amp; Body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831672" cy="44074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Accessories: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be kept to a minimum. </a:t>
            </a:r>
          </a:p>
          <a:p>
            <a:pPr lvl="1"/>
            <a:r>
              <a:rPr lang="en-US" dirty="0"/>
              <a:t>handbags should match your </a:t>
            </a:r>
            <a:r>
              <a:rPr lang="en-US" dirty="0" smtClean="0"/>
              <a:t>outfit</a:t>
            </a:r>
            <a:r>
              <a:rPr lang="en-US" dirty="0"/>
              <a:t>, as well as scarves </a:t>
            </a:r>
            <a:r>
              <a:rPr lang="en-US" dirty="0" smtClean="0"/>
              <a:t>and/or </a:t>
            </a:r>
            <a:r>
              <a:rPr lang="en-US" dirty="0"/>
              <a:t>belts.</a:t>
            </a:r>
          </a:p>
          <a:p>
            <a:pPr marL="114300" indent="0">
              <a:buNone/>
            </a:pPr>
            <a:r>
              <a:rPr lang="en-US" dirty="0" smtClean="0"/>
              <a:t>Tattoos</a:t>
            </a:r>
          </a:p>
          <a:p>
            <a:pPr lvl="1"/>
            <a:r>
              <a:rPr lang="en-US" dirty="0"/>
              <a:t>Tattoos should be covered, </a:t>
            </a:r>
            <a:r>
              <a:rPr lang="en-US" dirty="0" smtClean="0"/>
              <a:t>whether </a:t>
            </a:r>
            <a:r>
              <a:rPr lang="en-US" dirty="0"/>
              <a:t>with clothing, shoes </a:t>
            </a:r>
            <a:r>
              <a:rPr lang="en-US" dirty="0" smtClean="0"/>
              <a:t>or </a:t>
            </a:r>
            <a:r>
              <a:rPr lang="en-US" dirty="0"/>
              <a:t>make up. </a:t>
            </a:r>
            <a:endParaRPr lang="en-US" dirty="0" smtClean="0"/>
          </a:p>
          <a:p>
            <a:pPr lvl="1"/>
            <a:r>
              <a:rPr lang="en-US" dirty="0" smtClean="0"/>
              <a:t>the only </a:t>
            </a:r>
            <a:r>
              <a:rPr lang="en-US" dirty="0"/>
              <a:t>piercings allowed are one </a:t>
            </a:r>
            <a:r>
              <a:rPr lang="en-US" dirty="0" smtClean="0"/>
              <a:t>hole </a:t>
            </a:r>
            <a:r>
              <a:rPr lang="en-US" dirty="0"/>
              <a:t>on each </a:t>
            </a:r>
            <a:r>
              <a:rPr lang="en-US" dirty="0" smtClean="0"/>
              <a:t>ear.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other </a:t>
            </a:r>
            <a:r>
              <a:rPr lang="en-US" dirty="0" smtClean="0"/>
              <a:t>type </a:t>
            </a:r>
            <a:r>
              <a:rPr lang="en-US" dirty="0"/>
              <a:t>of piercing should be </a:t>
            </a:r>
            <a:r>
              <a:rPr lang="en-US" dirty="0" smtClean="0"/>
              <a:t>covered </a:t>
            </a:r>
            <a:r>
              <a:rPr lang="en-US" dirty="0"/>
              <a:t>or removed. </a:t>
            </a:r>
            <a:endParaRPr lang="en-US" dirty="0" smtClean="0"/>
          </a:p>
          <a:p>
            <a:pPr lvl="1"/>
            <a:r>
              <a:rPr lang="en-US" dirty="0" smtClean="0"/>
              <a:t>Think wisely </a:t>
            </a:r>
            <a:r>
              <a:rPr lang="en-US" dirty="0"/>
              <a:t>before you get </a:t>
            </a:r>
            <a:r>
              <a:rPr lang="en-US" dirty="0" smtClean="0"/>
              <a:t>something done</a:t>
            </a:r>
            <a:r>
              <a:rPr lang="en-US" dirty="0"/>
              <a:t> </a:t>
            </a:r>
            <a:r>
              <a:rPr lang="en-US" dirty="0" smtClean="0"/>
              <a:t>even </a:t>
            </a:r>
            <a:r>
              <a:rPr lang="en-US" dirty="0"/>
              <a:t>if you </a:t>
            </a:r>
            <a:r>
              <a:rPr lang="en-US" dirty="0" smtClean="0"/>
              <a:t>get </a:t>
            </a:r>
            <a:r>
              <a:rPr lang="en-US" dirty="0"/>
              <a:t>your nose pierced you will </a:t>
            </a:r>
            <a:r>
              <a:rPr lang="en-US" dirty="0" smtClean="0"/>
              <a:t>still </a:t>
            </a:r>
            <a:r>
              <a:rPr lang="en-US" dirty="0"/>
              <a:t>have a scar </a:t>
            </a:r>
            <a:r>
              <a:rPr lang="en-US" dirty="0" smtClean="0"/>
              <a:t>your employer </a:t>
            </a:r>
            <a:r>
              <a:rPr lang="en-US" dirty="0"/>
              <a:t>might see. 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87" y="1719263"/>
            <a:ext cx="3124226" cy="4406900"/>
          </a:xfrm>
        </p:spPr>
      </p:pic>
    </p:spTree>
    <p:extLst>
      <p:ext uri="{BB962C8B-B14F-4D97-AF65-F5344CB8AC3E}">
        <p14:creationId xmlns:p14="http://schemas.microsoft.com/office/powerpoint/2010/main" val="12256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Think like what you </a:t>
            </a:r>
            <a:r>
              <a:rPr lang="en-US" dirty="0" smtClean="0"/>
              <a:t>would </a:t>
            </a:r>
            <a:r>
              <a:rPr lang="en-US" dirty="0"/>
              <a:t>wear for an </a:t>
            </a:r>
            <a:r>
              <a:rPr lang="en-US" dirty="0" smtClean="0"/>
              <a:t>interview</a:t>
            </a:r>
            <a:endParaRPr lang="en-US" dirty="0"/>
          </a:p>
          <a:p>
            <a:pPr lvl="1"/>
            <a:r>
              <a:rPr lang="en-US" dirty="0"/>
              <a:t>Slacks or a modest </a:t>
            </a:r>
            <a:r>
              <a:rPr lang="en-US" dirty="0" smtClean="0"/>
              <a:t>skirt</a:t>
            </a:r>
            <a:r>
              <a:rPr lang="en-US" dirty="0"/>
              <a:t>, a matching </a:t>
            </a:r>
            <a:r>
              <a:rPr lang="en-US" dirty="0" smtClean="0"/>
              <a:t>jacket</a:t>
            </a:r>
            <a:r>
              <a:rPr lang="en-US" dirty="0"/>
              <a:t>, a button up </a:t>
            </a:r>
            <a:r>
              <a:rPr lang="en-US" dirty="0" smtClean="0"/>
              <a:t>shirt </a:t>
            </a:r>
            <a:r>
              <a:rPr lang="en-US" dirty="0"/>
              <a:t>or equivalent </a:t>
            </a:r>
            <a:r>
              <a:rPr lang="en-US" dirty="0" smtClean="0"/>
              <a:t>blouse</a:t>
            </a:r>
            <a:r>
              <a:rPr lang="en-US" dirty="0"/>
              <a:t>, closed toe plain </a:t>
            </a:r>
            <a:r>
              <a:rPr lang="en-US" dirty="0" smtClean="0"/>
              <a:t>heels</a:t>
            </a:r>
            <a:endParaRPr lang="en-US" dirty="0"/>
          </a:p>
          <a:p>
            <a:pPr lvl="1"/>
            <a:r>
              <a:rPr lang="en-US" dirty="0"/>
              <a:t>Sweaters are allowed if </a:t>
            </a:r>
            <a:r>
              <a:rPr lang="en-US" dirty="0" smtClean="0"/>
              <a:t>you </a:t>
            </a:r>
            <a:r>
              <a:rPr lang="en-US" dirty="0"/>
              <a:t>have a nice button </a:t>
            </a:r>
            <a:r>
              <a:rPr lang="en-US" dirty="0" smtClean="0"/>
              <a:t>up </a:t>
            </a:r>
            <a:r>
              <a:rPr lang="en-US" dirty="0"/>
              <a:t>shirt underneath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5" y="2232025"/>
            <a:ext cx="3600450" cy="3381375"/>
          </a:xfrm>
        </p:spPr>
      </p:pic>
    </p:spTree>
    <p:extLst>
      <p:ext uri="{BB962C8B-B14F-4D97-AF65-F5344CB8AC3E}">
        <p14:creationId xmlns:p14="http://schemas.microsoft.com/office/powerpoint/2010/main" val="328439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“Business Ready” is defined by being one </a:t>
            </a:r>
            <a:r>
              <a:rPr lang="en-US" dirty="0" smtClean="0"/>
              <a:t>simple </a:t>
            </a:r>
            <a:r>
              <a:rPr lang="en-US" dirty="0"/>
              <a:t>change away from business </a:t>
            </a:r>
            <a:r>
              <a:rPr lang="en-US" dirty="0" smtClean="0"/>
              <a:t>professional.</a:t>
            </a:r>
          </a:p>
          <a:p>
            <a:r>
              <a:rPr lang="en-US" dirty="0" smtClean="0"/>
              <a:t>Taking </a:t>
            </a:r>
            <a:r>
              <a:rPr lang="en-US" dirty="0"/>
              <a:t>over as the new “Business Casual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By keeping a neutral colored jacket and </a:t>
            </a:r>
            <a:r>
              <a:rPr lang="en-US" dirty="0" smtClean="0"/>
              <a:t>a </a:t>
            </a:r>
            <a:r>
              <a:rPr lang="en-US" dirty="0"/>
              <a:t>pair of polished shoes in your office </a:t>
            </a:r>
            <a:r>
              <a:rPr lang="en-US" dirty="0" smtClean="0"/>
              <a:t>you </a:t>
            </a:r>
            <a:r>
              <a:rPr lang="en-US" dirty="0"/>
              <a:t>can be “Business Professional” </a:t>
            </a:r>
            <a:r>
              <a:rPr lang="en-US" dirty="0" smtClean="0"/>
              <a:t>in minutes</a:t>
            </a:r>
            <a:endParaRPr lang="en-US" dirty="0"/>
          </a:p>
          <a:p>
            <a:pPr lvl="1"/>
            <a:r>
              <a:rPr lang="en-US" dirty="0"/>
              <a:t>Modest skirt or </a:t>
            </a:r>
            <a:r>
              <a:rPr lang="en-US" dirty="0" smtClean="0"/>
              <a:t>pants </a:t>
            </a:r>
            <a:r>
              <a:rPr lang="en-US" dirty="0"/>
              <a:t>and an </a:t>
            </a:r>
            <a:r>
              <a:rPr lang="en-US" dirty="0" smtClean="0"/>
              <a:t>appropriate blouse</a:t>
            </a:r>
            <a:endParaRPr lang="en-US" dirty="0"/>
          </a:p>
          <a:p>
            <a:pPr lvl="1"/>
            <a:r>
              <a:rPr lang="en-US" dirty="0"/>
              <a:t>By adding a jacket </a:t>
            </a:r>
            <a:r>
              <a:rPr lang="en-US" dirty="0" smtClean="0"/>
              <a:t>and </a:t>
            </a:r>
            <a:r>
              <a:rPr lang="en-US" dirty="0"/>
              <a:t>closed toe black </a:t>
            </a:r>
            <a:r>
              <a:rPr lang="en-US" dirty="0" smtClean="0"/>
              <a:t>pumps </a:t>
            </a:r>
            <a:r>
              <a:rPr lang="en-US" dirty="0"/>
              <a:t>you have a </a:t>
            </a:r>
            <a:r>
              <a:rPr lang="en-US" dirty="0" smtClean="0"/>
              <a:t>complete outfit.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217738"/>
            <a:ext cx="3048000" cy="3409950"/>
          </a:xfrm>
        </p:spPr>
      </p:pic>
    </p:spTree>
    <p:extLst>
      <p:ext uri="{BB962C8B-B14F-4D97-AF65-F5344CB8AC3E}">
        <p14:creationId xmlns:p14="http://schemas.microsoft.com/office/powerpoint/2010/main" val="38438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hard to define, each office has a </a:t>
            </a:r>
            <a:r>
              <a:rPr lang="en-US" dirty="0" smtClean="0"/>
              <a:t>different </a:t>
            </a:r>
            <a:r>
              <a:rPr lang="en-US" dirty="0"/>
              <a:t>point of 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/>
              <a:t>Ask your </a:t>
            </a:r>
            <a:r>
              <a:rPr lang="en-US" dirty="0" smtClean="0"/>
              <a:t>coworkers</a:t>
            </a:r>
            <a:r>
              <a:rPr lang="en-US" dirty="0"/>
              <a:t>.</a:t>
            </a:r>
          </a:p>
          <a:p>
            <a:r>
              <a:rPr lang="en-US" dirty="0"/>
              <a:t>Ranges from not wearing a jacket, to </a:t>
            </a:r>
            <a:r>
              <a:rPr lang="en-US" dirty="0" smtClean="0"/>
              <a:t>wearing </a:t>
            </a:r>
            <a:r>
              <a:rPr lang="en-US" dirty="0"/>
              <a:t>jeans and </a:t>
            </a:r>
            <a:r>
              <a:rPr lang="en-US" dirty="0" smtClean="0"/>
              <a:t>sandals.</a:t>
            </a:r>
            <a:endParaRPr lang="en-US" dirty="0"/>
          </a:p>
          <a:p>
            <a:r>
              <a:rPr lang="en-US" dirty="0"/>
              <a:t>Our </a:t>
            </a:r>
            <a:r>
              <a:rPr lang="en-US" dirty="0" smtClean="0"/>
              <a:t>advice: Keep </a:t>
            </a:r>
            <a:r>
              <a:rPr lang="en-US" dirty="0"/>
              <a:t>it neutral, keep it </a:t>
            </a:r>
            <a:r>
              <a:rPr lang="en-US" dirty="0" smtClean="0"/>
              <a:t>covered</a:t>
            </a:r>
            <a:r>
              <a:rPr lang="en-US" dirty="0"/>
              <a:t>, keep it classy.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Wear some neutral colors, </a:t>
            </a:r>
            <a:r>
              <a:rPr lang="en-US" dirty="0" smtClean="0"/>
              <a:t>but </a:t>
            </a:r>
            <a:r>
              <a:rPr lang="en-US" dirty="0"/>
              <a:t>add one pop of color </a:t>
            </a:r>
            <a:r>
              <a:rPr lang="en-US" dirty="0" smtClean="0"/>
              <a:t>for </a:t>
            </a:r>
            <a:r>
              <a:rPr lang="en-US" dirty="0"/>
              <a:t>a more casual look.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Staying covered is </a:t>
            </a:r>
            <a:r>
              <a:rPr lang="en-US" dirty="0" smtClean="0"/>
              <a:t>always </a:t>
            </a:r>
            <a:r>
              <a:rPr lang="en-US" dirty="0" err="1" smtClean="0"/>
              <a:t>always</a:t>
            </a:r>
            <a:r>
              <a:rPr lang="en-US" dirty="0" smtClean="0"/>
              <a:t> </a:t>
            </a:r>
            <a:r>
              <a:rPr lang="en-US" dirty="0" err="1"/>
              <a:t>always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safe bet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 not wear a low neckline </a:t>
            </a:r>
            <a:r>
              <a:rPr lang="en-US" dirty="0" smtClean="0"/>
              <a:t>or </a:t>
            </a:r>
            <a:r>
              <a:rPr lang="en-US" dirty="0"/>
              <a:t>a mini skirt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Keep your attire classy </a:t>
            </a:r>
            <a:r>
              <a:rPr lang="en-US" dirty="0" smtClean="0"/>
              <a:t>and </a:t>
            </a:r>
            <a:r>
              <a:rPr lang="en-US" dirty="0"/>
              <a:t>timeless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Don’t experiment with </a:t>
            </a:r>
            <a:r>
              <a:rPr lang="en-US" dirty="0" smtClean="0"/>
              <a:t>new </a:t>
            </a:r>
            <a:r>
              <a:rPr lang="en-US" dirty="0"/>
              <a:t>clothes or radical </a:t>
            </a:r>
            <a:r>
              <a:rPr lang="en-US" dirty="0" smtClean="0"/>
              <a:t>colors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37" y="2227263"/>
            <a:ext cx="3362325" cy="3390900"/>
          </a:xfrm>
        </p:spPr>
      </p:pic>
    </p:spTree>
    <p:extLst>
      <p:ext uri="{BB962C8B-B14F-4D97-AF65-F5344CB8AC3E}">
        <p14:creationId xmlns:p14="http://schemas.microsoft.com/office/powerpoint/2010/main" val="32762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Think of what to wear </a:t>
            </a:r>
            <a:r>
              <a:rPr lang="en-US" dirty="0" smtClean="0"/>
              <a:t>at </a:t>
            </a:r>
            <a:r>
              <a:rPr lang="en-US" dirty="0"/>
              <a:t>a company </a:t>
            </a:r>
            <a:r>
              <a:rPr lang="en-US" dirty="0" smtClean="0"/>
              <a:t>picnic</a:t>
            </a:r>
            <a:endParaRPr lang="en-US" dirty="0"/>
          </a:p>
          <a:p>
            <a:r>
              <a:rPr lang="en-US" dirty="0" smtClean="0"/>
              <a:t>Includes</a:t>
            </a:r>
            <a:r>
              <a:rPr lang="en-US" dirty="0"/>
              <a:t>: Jeans, </a:t>
            </a:r>
            <a:r>
              <a:rPr lang="en-US" dirty="0" smtClean="0"/>
              <a:t>casual </a:t>
            </a:r>
            <a:r>
              <a:rPr lang="en-US" dirty="0"/>
              <a:t>pants, </a:t>
            </a:r>
            <a:r>
              <a:rPr lang="en-US" dirty="0" smtClean="0"/>
              <a:t>t-shirts, tennis </a:t>
            </a:r>
            <a:r>
              <a:rPr lang="en-US" dirty="0"/>
              <a:t>shoes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DOES NOT </a:t>
            </a:r>
            <a:r>
              <a:rPr lang="en-US" dirty="0" smtClean="0"/>
              <a:t>include: Short </a:t>
            </a:r>
            <a:r>
              <a:rPr lang="en-US" dirty="0"/>
              <a:t>shorts, spaghetti </a:t>
            </a:r>
            <a:r>
              <a:rPr lang="en-US" dirty="0" smtClean="0"/>
              <a:t>Strap </a:t>
            </a:r>
            <a:r>
              <a:rPr lang="en-US" dirty="0"/>
              <a:t>tank tops, tube </a:t>
            </a:r>
            <a:r>
              <a:rPr lang="en-US" dirty="0" smtClean="0"/>
              <a:t>tops</a:t>
            </a:r>
            <a:r>
              <a:rPr lang="en-US" dirty="0"/>
              <a:t>, or shirts with </a:t>
            </a:r>
            <a:r>
              <a:rPr lang="en-US" dirty="0" smtClean="0"/>
              <a:t>profanity </a:t>
            </a:r>
            <a:r>
              <a:rPr lang="en-US" dirty="0"/>
              <a:t>or </a:t>
            </a:r>
            <a:r>
              <a:rPr lang="en-US" dirty="0" smtClean="0"/>
              <a:t>graphics</a:t>
            </a:r>
          </a:p>
          <a:p>
            <a:endParaRPr lang="en-US" dirty="0" smtClean="0"/>
          </a:p>
          <a:p>
            <a:r>
              <a:rPr lang="en-US" dirty="0" smtClean="0"/>
              <a:t>Know </a:t>
            </a:r>
            <a:r>
              <a:rPr lang="en-US" dirty="0"/>
              <a:t>what is </a:t>
            </a:r>
            <a:r>
              <a:rPr lang="en-US" dirty="0" smtClean="0"/>
              <a:t>appropriate</a:t>
            </a:r>
            <a:r>
              <a:rPr lang="en-US" dirty="0"/>
              <a:t>!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2070100"/>
            <a:ext cx="2247900" cy="3705225"/>
          </a:xfrm>
        </p:spPr>
      </p:pic>
    </p:spTree>
    <p:extLst>
      <p:ext uri="{BB962C8B-B14F-4D97-AF65-F5344CB8AC3E}">
        <p14:creationId xmlns:p14="http://schemas.microsoft.com/office/powerpoint/2010/main" val="25284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DON’TS – Men and women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Wear deodorant, brush your teeth, trim and polish </a:t>
            </a:r>
            <a:r>
              <a:rPr lang="en-US" dirty="0" smtClean="0"/>
              <a:t>nails</a:t>
            </a:r>
            <a:r>
              <a:rPr lang="en-US" dirty="0"/>
              <a:t>, brush your </a:t>
            </a:r>
            <a:r>
              <a:rPr lang="en-US" dirty="0" smtClean="0"/>
              <a:t>hair</a:t>
            </a:r>
            <a:endParaRPr lang="en-US" dirty="0"/>
          </a:p>
          <a:p>
            <a:pPr lvl="1"/>
            <a:r>
              <a:rPr lang="en-US" dirty="0"/>
              <a:t>Wear appropriate </a:t>
            </a:r>
            <a:r>
              <a:rPr lang="en-US" dirty="0" smtClean="0"/>
              <a:t>jewelry</a:t>
            </a:r>
            <a:endParaRPr lang="en-US" dirty="0"/>
          </a:p>
          <a:p>
            <a:pPr lvl="1"/>
            <a:r>
              <a:rPr lang="en-US" dirty="0"/>
              <a:t>Wear natural looking makeup</a:t>
            </a:r>
          </a:p>
          <a:p>
            <a:r>
              <a:rPr lang="en-US" dirty="0" smtClean="0"/>
              <a:t>Don’t:</a:t>
            </a:r>
            <a:endParaRPr lang="en-US" dirty="0"/>
          </a:p>
          <a:p>
            <a:pPr lvl="1"/>
            <a:r>
              <a:rPr lang="en-US" dirty="0"/>
              <a:t>Don’t wear overpowering cologne or </a:t>
            </a:r>
            <a:r>
              <a:rPr lang="en-US" dirty="0" smtClean="0"/>
              <a:t>perfume</a:t>
            </a:r>
            <a:endParaRPr lang="en-US" dirty="0"/>
          </a:p>
          <a:p>
            <a:pPr lvl="1"/>
            <a:r>
              <a:rPr lang="en-US" dirty="0"/>
              <a:t>Don’t try out elaborate </a:t>
            </a:r>
            <a:r>
              <a:rPr lang="en-US" dirty="0" smtClean="0"/>
              <a:t>hairstyles</a:t>
            </a:r>
            <a:endParaRPr lang="en-US" dirty="0"/>
          </a:p>
          <a:p>
            <a:pPr lvl="1"/>
            <a:r>
              <a:rPr lang="en-US" dirty="0"/>
              <a:t>Don’t wear trendy clothing, keep it classic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knowing what to wear to an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pic collage displaying 3 pictures for each type of dress:</a:t>
            </a:r>
          </a:p>
          <a:p>
            <a:pPr lvl="1"/>
            <a:r>
              <a:rPr lang="en-US" dirty="0" smtClean="0"/>
              <a:t>Business professional</a:t>
            </a:r>
          </a:p>
          <a:p>
            <a:pPr lvl="1"/>
            <a:r>
              <a:rPr lang="en-US" dirty="0" smtClean="0"/>
              <a:t>Business ready</a:t>
            </a:r>
          </a:p>
          <a:p>
            <a:pPr lvl="1"/>
            <a:r>
              <a:rPr lang="en-US" dirty="0" smtClean="0"/>
              <a:t>Business casual</a:t>
            </a:r>
          </a:p>
          <a:p>
            <a:pPr lvl="1"/>
            <a:r>
              <a:rPr lang="en-US" dirty="0" smtClean="0"/>
              <a:t>Casual Casual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5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HALF sheet of paper with your name on it, write one paragraph (minimum of 5 sentences) explaining three important things you learned today.</a:t>
            </a:r>
          </a:p>
          <a:p>
            <a:r>
              <a:rPr lang="en-US" dirty="0" smtClean="0"/>
              <a:t>Remember to turn it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0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business professional?</a:t>
            </a:r>
          </a:p>
          <a:p>
            <a:r>
              <a:rPr lang="en-US" dirty="0"/>
              <a:t>What is business ready?</a:t>
            </a:r>
          </a:p>
          <a:p>
            <a:r>
              <a:rPr lang="en-US" dirty="0"/>
              <a:t>What is business casual?</a:t>
            </a:r>
          </a:p>
          <a:p>
            <a:r>
              <a:rPr lang="en-US" dirty="0"/>
              <a:t>What is casual </a:t>
            </a:r>
            <a:r>
              <a:rPr lang="en-US" dirty="0" err="1"/>
              <a:t>casual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types of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Dress?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professional</a:t>
            </a:r>
          </a:p>
          <a:p>
            <a:endParaRPr lang="en-US" dirty="0" smtClean="0"/>
          </a:p>
          <a:p>
            <a:r>
              <a:rPr lang="en-US" dirty="0" smtClean="0"/>
              <a:t>Business ready</a:t>
            </a:r>
          </a:p>
          <a:p>
            <a:endParaRPr lang="en-US" dirty="0" smtClean="0"/>
          </a:p>
          <a:p>
            <a:r>
              <a:rPr lang="en-US" dirty="0" smtClean="0"/>
              <a:t>Business casual</a:t>
            </a:r>
          </a:p>
          <a:p>
            <a:endParaRPr lang="en-US" dirty="0" smtClean="0"/>
          </a:p>
          <a:p>
            <a:r>
              <a:rPr lang="en-US" dirty="0" smtClean="0"/>
              <a:t>Casual </a:t>
            </a:r>
            <a:r>
              <a:rPr lang="en-US" dirty="0" err="1" smtClean="0"/>
              <a:t>casual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an Impression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55 % of another person’s perception of you </a:t>
            </a:r>
            <a:r>
              <a:rPr lang="en-US" dirty="0" smtClean="0"/>
              <a:t>is </a:t>
            </a:r>
            <a:r>
              <a:rPr lang="en-US" dirty="0"/>
              <a:t>based on how you look.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Dress for the job you want, not the job you </a:t>
            </a:r>
            <a:r>
              <a:rPr lang="en-US" dirty="0" smtClean="0"/>
              <a:t>have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“75% of recruiters believe that how a </a:t>
            </a:r>
            <a:r>
              <a:rPr lang="en-US" dirty="0" smtClean="0"/>
              <a:t>person </a:t>
            </a:r>
            <a:r>
              <a:rPr lang="en-US" dirty="0"/>
              <a:t>dresses for work affects one's job, </a:t>
            </a:r>
            <a:r>
              <a:rPr lang="en-US" dirty="0" smtClean="0"/>
              <a:t>salary</a:t>
            </a:r>
            <a:r>
              <a:rPr lang="en-US" dirty="0"/>
              <a:t>, and possible promotions”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Your first impression </a:t>
            </a:r>
            <a:r>
              <a:rPr lang="en-US" dirty="0" smtClean="0"/>
              <a:t>is </a:t>
            </a:r>
            <a:r>
              <a:rPr lang="en-US" dirty="0"/>
              <a:t>always a lasting impression”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your Professional Wardrobe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 </a:t>
            </a:r>
            <a:r>
              <a:rPr lang="en-US" dirty="0"/>
              <a:t>your money in a great </a:t>
            </a:r>
            <a:r>
              <a:rPr lang="en-US" dirty="0" smtClean="0"/>
              <a:t>suit!</a:t>
            </a:r>
          </a:p>
          <a:p>
            <a:endParaRPr lang="en-US" dirty="0"/>
          </a:p>
          <a:p>
            <a:pPr lvl="1"/>
            <a:r>
              <a:rPr lang="en-US" dirty="0" smtClean="0"/>
              <a:t>Lasts </a:t>
            </a:r>
            <a:r>
              <a:rPr lang="en-US" dirty="0"/>
              <a:t>longer, </a:t>
            </a:r>
            <a:r>
              <a:rPr lang="en-US" dirty="0" smtClean="0"/>
              <a:t>timeless</a:t>
            </a:r>
          </a:p>
          <a:p>
            <a:endParaRPr lang="en-US" dirty="0"/>
          </a:p>
          <a:p>
            <a:r>
              <a:rPr lang="en-US" dirty="0"/>
              <a:t>Shop smart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in advance, look for sales</a:t>
            </a:r>
          </a:p>
          <a:p>
            <a:endParaRPr lang="en-US" dirty="0" smtClean="0"/>
          </a:p>
          <a:p>
            <a:r>
              <a:rPr lang="en-US" dirty="0" smtClean="0"/>
              <a:t>Seek </a:t>
            </a:r>
            <a:r>
              <a:rPr lang="en-US" dirty="0"/>
              <a:t>the assistance of a sales associate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Buy pieces that are versatile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Specifics for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1676400"/>
            <a:ext cx="4040188" cy="4449762"/>
          </a:xfrm>
        </p:spPr>
        <p:txBody>
          <a:bodyPr>
            <a:normAutofit/>
          </a:bodyPr>
          <a:lstStyle/>
          <a:p>
            <a:r>
              <a:rPr lang="en-US" dirty="0"/>
              <a:t>Blouses</a:t>
            </a:r>
          </a:p>
          <a:p>
            <a:pPr lvl="1"/>
            <a:r>
              <a:rPr lang="en-US" dirty="0" smtClean="0"/>
              <a:t>Tops </a:t>
            </a:r>
            <a:r>
              <a:rPr lang="en-US" dirty="0"/>
              <a:t>can be button </a:t>
            </a:r>
            <a:r>
              <a:rPr lang="en-US" dirty="0" smtClean="0"/>
              <a:t> ups</a:t>
            </a:r>
            <a:r>
              <a:rPr lang="en-US" dirty="0"/>
              <a:t>, turtle necks, </a:t>
            </a:r>
            <a:r>
              <a:rPr lang="en-US" dirty="0" smtClean="0"/>
              <a:t>shells</a:t>
            </a:r>
            <a:r>
              <a:rPr lang="en-US" dirty="0"/>
              <a:t>, or fashion </a:t>
            </a:r>
            <a:r>
              <a:rPr lang="en-US" dirty="0" smtClean="0"/>
              <a:t>blouses.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colors neutral, </a:t>
            </a:r>
            <a:r>
              <a:rPr lang="en-US" dirty="0" smtClean="0"/>
              <a:t>don’t </a:t>
            </a:r>
            <a:r>
              <a:rPr lang="en-US" dirty="0"/>
              <a:t>wear loud colors </a:t>
            </a:r>
            <a:r>
              <a:rPr lang="en-US" dirty="0" smtClean="0"/>
              <a:t>or patterns.</a:t>
            </a:r>
            <a:endParaRPr lang="en-US" dirty="0"/>
          </a:p>
          <a:p>
            <a:pPr lvl="1"/>
            <a:r>
              <a:rPr lang="en-US" dirty="0" smtClean="0"/>
              <a:t>Whatever </a:t>
            </a:r>
            <a:r>
              <a:rPr lang="en-US" dirty="0"/>
              <a:t>you wear </a:t>
            </a:r>
            <a:r>
              <a:rPr lang="en-US" dirty="0" smtClean="0"/>
              <a:t>make </a:t>
            </a:r>
            <a:r>
              <a:rPr lang="en-US" dirty="0"/>
              <a:t>sure it keeps </a:t>
            </a:r>
            <a:r>
              <a:rPr lang="en-US" dirty="0" smtClean="0"/>
              <a:t>you </a:t>
            </a:r>
            <a:r>
              <a:rPr lang="en-US" dirty="0"/>
              <a:t>covered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25" y="1872456"/>
            <a:ext cx="3533775" cy="4133850"/>
          </a:xfrm>
        </p:spPr>
      </p:pic>
    </p:spTree>
    <p:extLst>
      <p:ext uri="{BB962C8B-B14F-4D97-AF65-F5344CB8AC3E}">
        <p14:creationId xmlns:p14="http://schemas.microsoft.com/office/powerpoint/2010/main" val="310808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Skirts - Women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Should be a modest length, no </a:t>
            </a:r>
            <a:r>
              <a:rPr lang="en-US" dirty="0" smtClean="0"/>
              <a:t>shorter </a:t>
            </a:r>
            <a:r>
              <a:rPr lang="en-US" dirty="0"/>
              <a:t>than 2 inches </a:t>
            </a:r>
            <a:r>
              <a:rPr lang="en-US" dirty="0" smtClean="0"/>
              <a:t>above the </a:t>
            </a:r>
            <a:r>
              <a:rPr lang="en-US" dirty="0"/>
              <a:t> </a:t>
            </a:r>
            <a:r>
              <a:rPr lang="en-US" dirty="0" smtClean="0"/>
              <a:t>knee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skirt should still </a:t>
            </a:r>
            <a:r>
              <a:rPr lang="en-US" dirty="0" smtClean="0"/>
              <a:t>cover </a:t>
            </a:r>
            <a:r>
              <a:rPr lang="en-US" dirty="0"/>
              <a:t>your thighs when sitting. </a:t>
            </a:r>
          </a:p>
          <a:p>
            <a:r>
              <a:rPr lang="en-US" dirty="0"/>
              <a:t>Make sure the skirt is </a:t>
            </a:r>
            <a:r>
              <a:rPr lang="en-US" dirty="0" smtClean="0"/>
              <a:t>appropriate </a:t>
            </a:r>
            <a:r>
              <a:rPr lang="en-US" dirty="0"/>
              <a:t>for walking, </a:t>
            </a:r>
            <a:r>
              <a:rPr lang="en-US" dirty="0" smtClean="0"/>
              <a:t>climbing </a:t>
            </a:r>
            <a:r>
              <a:rPr lang="en-US" dirty="0"/>
              <a:t>stairs and sitting. </a:t>
            </a:r>
          </a:p>
          <a:p>
            <a:r>
              <a:rPr lang="en-US" dirty="0"/>
              <a:t>Lengths can be long. </a:t>
            </a:r>
            <a:endParaRPr lang="en-US" dirty="0" smtClean="0"/>
          </a:p>
          <a:p>
            <a:r>
              <a:rPr lang="en-US" dirty="0" smtClean="0"/>
              <a:t>Slits </a:t>
            </a:r>
            <a:r>
              <a:rPr lang="en-US" dirty="0"/>
              <a:t>are </a:t>
            </a:r>
            <a:r>
              <a:rPr lang="en-US" dirty="0" smtClean="0"/>
              <a:t>appropriate </a:t>
            </a:r>
            <a:r>
              <a:rPr lang="en-US" dirty="0"/>
              <a:t>if not too long. </a:t>
            </a:r>
          </a:p>
          <a:p>
            <a:r>
              <a:rPr lang="en-US" dirty="0"/>
              <a:t>Skirts for professional wear </a:t>
            </a:r>
            <a:r>
              <a:rPr lang="en-US" dirty="0" smtClean="0"/>
              <a:t>should </a:t>
            </a:r>
            <a:r>
              <a:rPr lang="en-US" dirty="0"/>
              <a:t>be fitting but not clingy </a:t>
            </a:r>
            <a:r>
              <a:rPr lang="en-US" dirty="0" smtClean="0"/>
              <a:t>and </a:t>
            </a:r>
            <a:r>
              <a:rPr lang="en-US" dirty="0"/>
              <a:t>not flowing. </a:t>
            </a:r>
          </a:p>
          <a:p>
            <a:r>
              <a:rPr lang="en-US" dirty="0" smtClean="0"/>
              <a:t>Flowing </a:t>
            </a:r>
            <a:r>
              <a:rPr lang="en-US" dirty="0"/>
              <a:t>skirts </a:t>
            </a:r>
            <a:r>
              <a:rPr lang="en-US" dirty="0" smtClean="0"/>
              <a:t>are </a:t>
            </a:r>
            <a:r>
              <a:rPr lang="en-US" dirty="0"/>
              <a:t>more “Casual Casual” to </a:t>
            </a:r>
            <a:r>
              <a:rPr lang="en-US" dirty="0" smtClean="0"/>
              <a:t>“</a:t>
            </a:r>
            <a:r>
              <a:rPr lang="en-US" dirty="0"/>
              <a:t>Business Casual”.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19" y="1719263"/>
            <a:ext cx="2000562" cy="4406900"/>
          </a:xfrm>
        </p:spPr>
      </p:pic>
    </p:spTree>
    <p:extLst>
      <p:ext uri="{BB962C8B-B14F-4D97-AF65-F5344CB8AC3E}">
        <p14:creationId xmlns:p14="http://schemas.microsoft.com/office/powerpoint/2010/main" val="11191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Jewelry - women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ost </a:t>
            </a:r>
            <a:r>
              <a:rPr lang="en-US" dirty="0"/>
              <a:t>earrings, a modest </a:t>
            </a:r>
            <a:r>
              <a:rPr lang="en-US" dirty="0" smtClean="0"/>
              <a:t>necklace</a:t>
            </a:r>
            <a:r>
              <a:rPr lang="en-US" dirty="0"/>
              <a:t>, and few rings </a:t>
            </a:r>
            <a:r>
              <a:rPr lang="en-US" dirty="0" smtClean="0"/>
              <a:t>are </a:t>
            </a:r>
            <a:r>
              <a:rPr lang="en-US" dirty="0"/>
              <a:t>acceptable. </a:t>
            </a:r>
          </a:p>
          <a:p>
            <a:r>
              <a:rPr lang="en-US" dirty="0" smtClean="0"/>
              <a:t>No dangling </a:t>
            </a:r>
            <a:r>
              <a:rPr lang="en-US" dirty="0"/>
              <a:t>earrings, loud </a:t>
            </a:r>
            <a:r>
              <a:rPr lang="en-US" dirty="0" smtClean="0"/>
              <a:t>and </a:t>
            </a:r>
            <a:r>
              <a:rPr lang="en-US" dirty="0"/>
              <a:t>noisy necklaces, or </a:t>
            </a:r>
            <a:r>
              <a:rPr lang="en-US" dirty="0" smtClean="0"/>
              <a:t>rings </a:t>
            </a:r>
            <a:r>
              <a:rPr lang="en-US" dirty="0"/>
              <a:t>on every finger. </a:t>
            </a:r>
          </a:p>
          <a:p>
            <a:r>
              <a:rPr lang="en-US" dirty="0"/>
              <a:t>Keep the ring count down </a:t>
            </a:r>
            <a:r>
              <a:rPr lang="en-US" dirty="0" smtClean="0"/>
              <a:t>to </a:t>
            </a:r>
            <a:r>
              <a:rPr lang="en-US" dirty="0"/>
              <a:t>one per </a:t>
            </a:r>
            <a:r>
              <a:rPr lang="en-US" dirty="0" smtClean="0"/>
              <a:t>hand.</a:t>
            </a:r>
          </a:p>
          <a:p>
            <a:r>
              <a:rPr lang="en-US" dirty="0" smtClean="0"/>
              <a:t>Broaches are </a:t>
            </a:r>
            <a:r>
              <a:rPr lang="en-US" dirty="0"/>
              <a:t>acceptable to add a </a:t>
            </a:r>
            <a:r>
              <a:rPr lang="en-US" dirty="0" smtClean="0"/>
              <a:t>little </a:t>
            </a:r>
            <a:r>
              <a:rPr lang="en-US" dirty="0"/>
              <a:t>color to a jacket or </a:t>
            </a:r>
            <a:r>
              <a:rPr lang="en-US" dirty="0" smtClean="0"/>
              <a:t>sweater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75" y="2160588"/>
            <a:ext cx="2914650" cy="3524250"/>
          </a:xfrm>
        </p:spPr>
      </p:pic>
    </p:spTree>
    <p:extLst>
      <p:ext uri="{BB962C8B-B14F-4D97-AF65-F5344CB8AC3E}">
        <p14:creationId xmlns:p14="http://schemas.microsoft.com/office/powerpoint/2010/main" val="234241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937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 Dress for Work Success - women</vt:lpstr>
      <vt:lpstr>APK</vt:lpstr>
      <vt:lpstr>ESSENTIAL QUESTION</vt:lpstr>
      <vt:lpstr>What are the types of  Professional Dress?  </vt:lpstr>
      <vt:lpstr>Making an Impression </vt:lpstr>
      <vt:lpstr>Building your Professional Wardrobe</vt:lpstr>
      <vt:lpstr>The Specifics for Women</vt:lpstr>
      <vt:lpstr> Skirts - Women </vt:lpstr>
      <vt:lpstr>Jewelry - women</vt:lpstr>
      <vt:lpstr>Shoes - women</vt:lpstr>
      <vt:lpstr>Socks/ Hosiery - women</vt:lpstr>
      <vt:lpstr>Grooming</vt:lpstr>
      <vt:lpstr>Accessories &amp; Body Modifications</vt:lpstr>
      <vt:lpstr>Business Professional</vt:lpstr>
      <vt:lpstr>Business Ready</vt:lpstr>
      <vt:lpstr>Business Casual</vt:lpstr>
      <vt:lpstr>Business Casual</vt:lpstr>
      <vt:lpstr>Casual Casual</vt:lpstr>
      <vt:lpstr>DO’s and DON’TS – Men and women</vt:lpstr>
      <vt:lpstr>Guided practice</vt:lpstr>
      <vt:lpstr>Independent practice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for Work Success</dc:title>
  <dc:creator>Batichon, Claudia</dc:creator>
  <cp:lastModifiedBy>Batichon, Claudia</cp:lastModifiedBy>
  <cp:revision>11</cp:revision>
  <dcterms:created xsi:type="dcterms:W3CDTF">2015-03-02T13:03:04Z</dcterms:created>
  <dcterms:modified xsi:type="dcterms:W3CDTF">2015-03-06T20:01:04Z</dcterms:modified>
</cp:coreProperties>
</file>