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6" r:id="rId16"/>
    <p:sldId id="268" r:id="rId17"/>
    <p:sldId id="269" r:id="rId18"/>
    <p:sldId id="270" r:id="rId19"/>
    <p:sldId id="277" r:id="rId20"/>
    <p:sldId id="271" r:id="rId21"/>
    <p:sldId id="278" r:id="rId22"/>
    <p:sldId id="275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CCD388-AEED-46E4-BD85-CEDBDA6AA6A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CA072F-D3B5-46A0-876C-EE65C17CA6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Dress for Work </a:t>
            </a:r>
            <a:r>
              <a:rPr lang="en-US" b="1" dirty="0" smtClean="0"/>
              <a:t>Success -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5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build a tie wardrobe - 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Buy quality ties. </a:t>
            </a:r>
            <a:endParaRPr lang="en-US" dirty="0" smtClean="0"/>
          </a:p>
          <a:p>
            <a:r>
              <a:rPr lang="en-US" dirty="0"/>
              <a:t>Those made from 100% </a:t>
            </a:r>
            <a:r>
              <a:rPr lang="en-US" dirty="0" smtClean="0"/>
              <a:t>silk</a:t>
            </a:r>
            <a:r>
              <a:rPr lang="en-US" dirty="0"/>
              <a:t>, stain </a:t>
            </a:r>
            <a:r>
              <a:rPr lang="en-US" dirty="0" smtClean="0"/>
              <a:t>resistant</a:t>
            </a:r>
          </a:p>
          <a:p>
            <a:pPr lvl="1"/>
            <a:r>
              <a:rPr lang="en-US" dirty="0"/>
              <a:t>They do </a:t>
            </a:r>
            <a:r>
              <a:rPr lang="en-US" dirty="0" smtClean="0"/>
              <a:t>not </a:t>
            </a:r>
            <a:r>
              <a:rPr lang="en-US" dirty="0"/>
              <a:t>wrinkle</a:t>
            </a:r>
            <a:endParaRPr lang="en-US" dirty="0"/>
          </a:p>
          <a:p>
            <a:r>
              <a:rPr lang="en-US" dirty="0" smtClean="0"/>
              <a:t>Patterns</a:t>
            </a:r>
          </a:p>
          <a:p>
            <a:pPr lvl="1"/>
            <a:r>
              <a:rPr lang="en-US" dirty="0"/>
              <a:t>Geometric, diagonal </a:t>
            </a:r>
            <a:r>
              <a:rPr lang="en-US" dirty="0" smtClean="0"/>
              <a:t>stripe</a:t>
            </a:r>
            <a:r>
              <a:rPr lang="en-US" dirty="0"/>
              <a:t>, small to medium </a:t>
            </a:r>
            <a:r>
              <a:rPr lang="en-US" dirty="0" smtClean="0"/>
              <a:t>dotted</a:t>
            </a:r>
            <a:r>
              <a:rPr lang="en-US" dirty="0"/>
              <a:t>, or solid tie</a:t>
            </a:r>
          </a:p>
          <a:p>
            <a:r>
              <a:rPr lang="en-US" dirty="0" smtClean="0"/>
              <a:t>Colors</a:t>
            </a:r>
          </a:p>
          <a:p>
            <a:pPr lvl="1"/>
            <a:r>
              <a:rPr lang="en-US" dirty="0"/>
              <a:t>Compliment your suit</a:t>
            </a:r>
            <a:endParaRPr lang="en-US" dirty="0" smtClean="0"/>
          </a:p>
          <a:p>
            <a:pPr lvl="1"/>
            <a:r>
              <a:rPr lang="en-US" dirty="0"/>
              <a:t>Enhance your </a:t>
            </a:r>
            <a:r>
              <a:rPr lang="en-US" dirty="0" smtClean="0"/>
              <a:t>appearance</a:t>
            </a:r>
            <a:r>
              <a:rPr lang="en-US" dirty="0"/>
              <a:t>, do not over </a:t>
            </a:r>
            <a:r>
              <a:rPr lang="en-US" dirty="0" smtClean="0"/>
              <a:t>power </a:t>
            </a:r>
            <a:r>
              <a:rPr lang="en-US" dirty="0"/>
              <a:t>it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36763"/>
            <a:ext cx="3581400" cy="3771900"/>
          </a:xfrm>
        </p:spPr>
      </p:pic>
    </p:spTree>
    <p:extLst>
      <p:ext uri="{BB962C8B-B14F-4D97-AF65-F5344CB8AC3E}">
        <p14:creationId xmlns:p14="http://schemas.microsoft.com/office/powerpoint/2010/main" val="217405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Shoes- 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Shoes </a:t>
            </a:r>
            <a:endParaRPr lang="en-US" dirty="0" smtClean="0"/>
          </a:p>
          <a:p>
            <a:pPr lvl="1"/>
            <a:r>
              <a:rPr lang="en-US" dirty="0"/>
              <a:t>Best material is </a:t>
            </a:r>
            <a:r>
              <a:rPr lang="en-US" dirty="0" smtClean="0"/>
              <a:t>leather.</a:t>
            </a:r>
          </a:p>
          <a:p>
            <a:pPr lvl="1"/>
            <a:r>
              <a:rPr lang="en-US" dirty="0" smtClean="0"/>
              <a:t>Shoes </a:t>
            </a:r>
            <a:r>
              <a:rPr lang="en-US" dirty="0"/>
              <a:t>can be </a:t>
            </a:r>
            <a:r>
              <a:rPr lang="en-US" dirty="0" smtClean="0"/>
              <a:t>with </a:t>
            </a:r>
            <a:r>
              <a:rPr lang="en-US" dirty="0"/>
              <a:t>or without shoe </a:t>
            </a:r>
            <a:r>
              <a:rPr lang="en-US" dirty="0" smtClean="0"/>
              <a:t>ties</a:t>
            </a:r>
            <a:r>
              <a:rPr lang="en-US" dirty="0"/>
              <a:t>. </a:t>
            </a:r>
          </a:p>
          <a:p>
            <a:r>
              <a:rPr lang="en-US" dirty="0" smtClean="0"/>
              <a:t>Socks</a:t>
            </a:r>
          </a:p>
          <a:p>
            <a:pPr lvl="1"/>
            <a:r>
              <a:rPr lang="en-US" dirty="0"/>
              <a:t>the only requirement of </a:t>
            </a:r>
            <a:r>
              <a:rPr lang="en-US" dirty="0" smtClean="0"/>
              <a:t>socks </a:t>
            </a:r>
            <a:r>
              <a:rPr lang="en-US" dirty="0"/>
              <a:t>is that they </a:t>
            </a:r>
            <a:r>
              <a:rPr lang="en-US" dirty="0" smtClean="0"/>
              <a:t>match </a:t>
            </a:r>
            <a:r>
              <a:rPr lang="en-US" dirty="0"/>
              <a:t>the color of your </a:t>
            </a:r>
            <a:r>
              <a:rPr lang="en-US" dirty="0" smtClean="0"/>
              <a:t>shoes </a:t>
            </a:r>
            <a:r>
              <a:rPr lang="en-US" dirty="0"/>
              <a:t>and slacks, and </a:t>
            </a:r>
            <a:r>
              <a:rPr lang="en-US" dirty="0" smtClean="0"/>
              <a:t>that </a:t>
            </a:r>
            <a:r>
              <a:rPr lang="en-US" dirty="0"/>
              <a:t>they cover or reach </a:t>
            </a:r>
            <a:r>
              <a:rPr lang="en-US" dirty="0" smtClean="0"/>
              <a:t>mid </a:t>
            </a:r>
            <a:r>
              <a:rPr lang="en-US" dirty="0"/>
              <a:t>calf. </a:t>
            </a:r>
            <a:endParaRPr lang="en-US" dirty="0" smtClean="0"/>
          </a:p>
          <a:p>
            <a:pPr lvl="1"/>
            <a:r>
              <a:rPr lang="en-US" dirty="0" smtClean="0"/>
              <a:t>Exposing </a:t>
            </a:r>
            <a:r>
              <a:rPr lang="en-US" dirty="0"/>
              <a:t>skin </a:t>
            </a:r>
            <a:r>
              <a:rPr lang="en-US" dirty="0" smtClean="0"/>
              <a:t>due </a:t>
            </a:r>
            <a:r>
              <a:rPr lang="en-US" dirty="0"/>
              <a:t>to short socks is not </a:t>
            </a:r>
            <a:r>
              <a:rPr lang="en-US" dirty="0" smtClean="0"/>
              <a:t>professional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7" y="1879600"/>
            <a:ext cx="3476625" cy="4086225"/>
          </a:xfrm>
        </p:spPr>
      </p:pic>
    </p:spTree>
    <p:extLst>
      <p:ext uri="{BB962C8B-B14F-4D97-AF65-F5344CB8AC3E}">
        <p14:creationId xmlns:p14="http://schemas.microsoft.com/office/powerpoint/2010/main" val="218164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Grooming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keep hair, nails, and </a:t>
            </a:r>
            <a:r>
              <a:rPr lang="en-US" dirty="0" smtClean="0"/>
              <a:t>teeth </a:t>
            </a:r>
            <a:r>
              <a:rPr lang="en-US" dirty="0"/>
              <a:t>well </a:t>
            </a:r>
            <a:r>
              <a:rPr lang="en-US" dirty="0" smtClean="0"/>
              <a:t>maintained,</a:t>
            </a:r>
          </a:p>
          <a:p>
            <a:r>
              <a:rPr lang="en-US" dirty="0" smtClean="0"/>
              <a:t>hair </a:t>
            </a:r>
            <a:r>
              <a:rPr lang="en-US" dirty="0"/>
              <a:t>should be short </a:t>
            </a:r>
            <a:r>
              <a:rPr lang="en-US" dirty="0" smtClean="0"/>
              <a:t>and </a:t>
            </a:r>
            <a:r>
              <a:rPr lang="en-US" dirty="0"/>
              <a:t>well kept. 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/>
              <a:t>a </a:t>
            </a:r>
            <a:r>
              <a:rPr lang="en-US" dirty="0" smtClean="0"/>
              <a:t>nice </a:t>
            </a:r>
            <a:r>
              <a:rPr lang="en-US" dirty="0"/>
              <a:t>hair cut. </a:t>
            </a:r>
            <a:endParaRPr lang="en-US" dirty="0" smtClean="0"/>
          </a:p>
          <a:p>
            <a:r>
              <a:rPr lang="en-US" dirty="0" smtClean="0"/>
              <a:t>Beards and mustaches project </a:t>
            </a:r>
            <a:r>
              <a:rPr lang="en-US" dirty="0"/>
              <a:t>a less </a:t>
            </a:r>
            <a:r>
              <a:rPr lang="en-US" dirty="0" smtClean="0"/>
              <a:t>professional </a:t>
            </a:r>
            <a:r>
              <a:rPr lang="en-US" dirty="0"/>
              <a:t>image. 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28800"/>
            <a:ext cx="3934011" cy="3989032"/>
          </a:xfrm>
        </p:spPr>
      </p:pic>
    </p:spTree>
    <p:extLst>
      <p:ext uri="{BB962C8B-B14F-4D97-AF65-F5344CB8AC3E}">
        <p14:creationId xmlns:p14="http://schemas.microsoft.com/office/powerpoint/2010/main" val="39969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Accessories &amp; Body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831672" cy="44074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Accessories: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be kept to a minimum. </a:t>
            </a:r>
          </a:p>
          <a:p>
            <a:pPr lvl="1"/>
            <a:r>
              <a:rPr lang="en-US" dirty="0"/>
              <a:t>Men: vests, cuff links, and ties </a:t>
            </a:r>
            <a:r>
              <a:rPr lang="en-US" dirty="0" smtClean="0"/>
              <a:t>should </a:t>
            </a:r>
            <a:r>
              <a:rPr lang="en-US" dirty="0"/>
              <a:t>match the rest of your </a:t>
            </a:r>
            <a:r>
              <a:rPr lang="en-US" dirty="0" smtClean="0"/>
              <a:t>outfit</a:t>
            </a:r>
            <a:r>
              <a:rPr lang="en-US" dirty="0"/>
              <a:t>, but don’t wear all </a:t>
            </a:r>
            <a:r>
              <a:rPr lang="en-US" dirty="0" smtClean="0"/>
              <a:t>at once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 smtClean="0"/>
              <a:t>Tattoos</a:t>
            </a:r>
          </a:p>
          <a:p>
            <a:pPr lvl="1"/>
            <a:r>
              <a:rPr lang="en-US" dirty="0" smtClean="0"/>
              <a:t>tattoos </a:t>
            </a:r>
            <a:r>
              <a:rPr lang="en-US" dirty="0"/>
              <a:t>should be covered, </a:t>
            </a:r>
            <a:r>
              <a:rPr lang="en-US" dirty="0" smtClean="0"/>
              <a:t>whether </a:t>
            </a:r>
            <a:r>
              <a:rPr lang="en-US" dirty="0"/>
              <a:t>with clothing, shoes or </a:t>
            </a:r>
            <a:r>
              <a:rPr lang="en-US" dirty="0" smtClean="0"/>
              <a:t>make </a:t>
            </a:r>
            <a:r>
              <a:rPr lang="en-US" dirty="0"/>
              <a:t>up. </a:t>
            </a:r>
            <a:r>
              <a:rPr lang="en-US" dirty="0" smtClean="0"/>
              <a:t>Piercings.</a:t>
            </a:r>
          </a:p>
          <a:p>
            <a:pPr lvl="1"/>
            <a:r>
              <a:rPr lang="en-US" dirty="0" smtClean="0"/>
              <a:t>Think wisely </a:t>
            </a:r>
            <a:r>
              <a:rPr lang="en-US" dirty="0"/>
              <a:t>before you get something </a:t>
            </a:r>
            <a:r>
              <a:rPr lang="en-US" dirty="0" smtClean="0"/>
              <a:t>done</a:t>
            </a:r>
            <a:r>
              <a:rPr lang="en-US" dirty="0"/>
              <a:t> </a:t>
            </a:r>
            <a:r>
              <a:rPr lang="en-US" dirty="0" smtClean="0"/>
              <a:t>even </a:t>
            </a:r>
            <a:r>
              <a:rPr lang="en-US" dirty="0"/>
              <a:t>if you get your nose </a:t>
            </a:r>
            <a:r>
              <a:rPr lang="en-US" dirty="0" smtClean="0"/>
              <a:t>pierced </a:t>
            </a:r>
            <a:r>
              <a:rPr lang="en-US" dirty="0"/>
              <a:t>you will still have a scar </a:t>
            </a:r>
            <a:r>
              <a:rPr lang="en-US" dirty="0" smtClean="0"/>
              <a:t>your </a:t>
            </a:r>
            <a:r>
              <a:rPr lang="en-US" dirty="0"/>
              <a:t>employer might see. </a:t>
            </a:r>
            <a:endParaRPr lang="en-US" dirty="0" smtClean="0"/>
          </a:p>
          <a:p>
            <a:pPr lvl="1"/>
            <a:r>
              <a:rPr lang="en-US" dirty="0" smtClean="0"/>
              <a:t>Men </a:t>
            </a:r>
            <a:r>
              <a:rPr lang="en-US" dirty="0"/>
              <a:t> </a:t>
            </a:r>
            <a:r>
              <a:rPr lang="en-US" dirty="0" smtClean="0"/>
              <a:t>should </a:t>
            </a:r>
            <a:r>
              <a:rPr lang="en-US" dirty="0"/>
              <a:t>have no piercings visible. 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752600"/>
            <a:ext cx="2667000" cy="4694465"/>
          </a:xfrm>
        </p:spPr>
      </p:pic>
    </p:spTree>
    <p:extLst>
      <p:ext uri="{BB962C8B-B14F-4D97-AF65-F5344CB8AC3E}">
        <p14:creationId xmlns:p14="http://schemas.microsoft.com/office/powerpoint/2010/main" val="12256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Professional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like what you </a:t>
            </a:r>
            <a:r>
              <a:rPr lang="en-US" dirty="0" smtClean="0"/>
              <a:t>would </a:t>
            </a:r>
            <a:r>
              <a:rPr lang="en-US" dirty="0"/>
              <a:t>wear for an </a:t>
            </a:r>
            <a:r>
              <a:rPr lang="en-US" dirty="0" smtClean="0"/>
              <a:t>interview</a:t>
            </a:r>
            <a:endParaRPr lang="en-US" dirty="0"/>
          </a:p>
          <a:p>
            <a:pPr lvl="1"/>
            <a:r>
              <a:rPr lang="en-US" dirty="0"/>
              <a:t>Shirt and tie is </a:t>
            </a:r>
            <a:r>
              <a:rPr lang="en-US" dirty="0" smtClean="0"/>
              <a:t>required</a:t>
            </a:r>
            <a:endParaRPr lang="en-US" dirty="0"/>
          </a:p>
          <a:p>
            <a:pPr lvl="1"/>
            <a:r>
              <a:rPr lang="en-US" dirty="0"/>
              <a:t>A suit is preferred </a:t>
            </a:r>
            <a:r>
              <a:rPr lang="en-US" dirty="0" smtClean="0"/>
              <a:t>but </a:t>
            </a:r>
            <a:r>
              <a:rPr lang="en-US" dirty="0"/>
              <a:t>you can wear a </a:t>
            </a:r>
            <a:r>
              <a:rPr lang="en-US" dirty="0" smtClean="0"/>
              <a:t>blazer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50" y="1989138"/>
            <a:ext cx="3162300" cy="3867150"/>
          </a:xfrm>
        </p:spPr>
      </p:pic>
    </p:spTree>
    <p:extLst>
      <p:ext uri="{BB962C8B-B14F-4D97-AF65-F5344CB8AC3E}">
        <p14:creationId xmlns:p14="http://schemas.microsoft.com/office/powerpoint/2010/main" val="328439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Professional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for business professional is to </a:t>
            </a:r>
            <a:r>
              <a:rPr lang="en-US" dirty="0" smtClean="0"/>
              <a:t>look </a:t>
            </a:r>
            <a:r>
              <a:rPr lang="en-US" dirty="0"/>
              <a:t>the best you </a:t>
            </a:r>
            <a:r>
              <a:rPr lang="en-US" dirty="0" smtClean="0"/>
              <a:t>can</a:t>
            </a:r>
          </a:p>
          <a:p>
            <a:r>
              <a:rPr lang="en-US" dirty="0"/>
              <a:t>You may be meeting new clients or </a:t>
            </a:r>
            <a:r>
              <a:rPr lang="en-US" dirty="0" smtClean="0"/>
              <a:t>representing </a:t>
            </a:r>
            <a:r>
              <a:rPr lang="en-US" dirty="0"/>
              <a:t>your firm at an </a:t>
            </a:r>
            <a:r>
              <a:rPr lang="en-US" dirty="0" smtClean="0"/>
              <a:t>event</a:t>
            </a:r>
          </a:p>
          <a:p>
            <a:r>
              <a:rPr lang="en-US" dirty="0"/>
              <a:t>The way you dress represents you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your </a:t>
            </a:r>
            <a:r>
              <a:rPr lang="en-US" dirty="0"/>
              <a:t>company</a:t>
            </a:r>
          </a:p>
          <a:p>
            <a:r>
              <a:rPr lang="en-US" b="1" dirty="0"/>
              <a:t>Rule of thumb: If you have to question an </a:t>
            </a:r>
            <a:r>
              <a:rPr lang="en-US" b="1" dirty="0" smtClean="0"/>
              <a:t>item</a:t>
            </a:r>
            <a:r>
              <a:rPr lang="en-US" b="1" dirty="0"/>
              <a:t>, don’t wear 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8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“Business Ready” is defined by being one </a:t>
            </a:r>
            <a:r>
              <a:rPr lang="en-US" dirty="0" smtClean="0"/>
              <a:t>simple </a:t>
            </a:r>
            <a:r>
              <a:rPr lang="en-US" dirty="0"/>
              <a:t>change away from business </a:t>
            </a:r>
            <a:r>
              <a:rPr lang="en-US" dirty="0" smtClean="0"/>
              <a:t>professional.</a:t>
            </a:r>
          </a:p>
          <a:p>
            <a:r>
              <a:rPr lang="en-US" dirty="0" smtClean="0"/>
              <a:t>Taking </a:t>
            </a:r>
            <a:r>
              <a:rPr lang="en-US" dirty="0"/>
              <a:t>over as the new “Business Casual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By keeping a neutral colored jacket and </a:t>
            </a:r>
            <a:r>
              <a:rPr lang="en-US" dirty="0" smtClean="0"/>
              <a:t>a </a:t>
            </a:r>
            <a:r>
              <a:rPr lang="en-US" dirty="0"/>
              <a:t>pair of polished shoes in your office </a:t>
            </a:r>
            <a:r>
              <a:rPr lang="en-US" dirty="0" smtClean="0"/>
              <a:t>you </a:t>
            </a:r>
            <a:r>
              <a:rPr lang="en-US" dirty="0"/>
              <a:t>can be “Business Professional” </a:t>
            </a:r>
            <a:r>
              <a:rPr lang="en-US" dirty="0" smtClean="0"/>
              <a:t>in minutes</a:t>
            </a:r>
            <a:endParaRPr lang="en-US" dirty="0"/>
          </a:p>
          <a:p>
            <a:pPr lvl="1"/>
            <a:r>
              <a:rPr lang="en-US" dirty="0"/>
              <a:t>Nice slacks, button </a:t>
            </a:r>
            <a:r>
              <a:rPr lang="en-US" dirty="0" smtClean="0"/>
              <a:t>up </a:t>
            </a:r>
            <a:r>
              <a:rPr lang="en-US" dirty="0"/>
              <a:t>shirt and tie</a:t>
            </a:r>
          </a:p>
          <a:p>
            <a:pPr lvl="1"/>
            <a:r>
              <a:rPr lang="en-US" dirty="0"/>
              <a:t>By adding a jacket </a:t>
            </a:r>
            <a:r>
              <a:rPr lang="en-US" dirty="0" smtClean="0"/>
              <a:t>and </a:t>
            </a:r>
            <a:r>
              <a:rPr lang="en-US" dirty="0"/>
              <a:t>polished shoes </a:t>
            </a:r>
            <a:r>
              <a:rPr lang="en-US" dirty="0" smtClean="0"/>
              <a:t>you </a:t>
            </a:r>
            <a:r>
              <a:rPr lang="en-US" dirty="0"/>
              <a:t>have a complete </a:t>
            </a:r>
            <a:r>
              <a:rPr lang="en-US" dirty="0" smtClean="0"/>
              <a:t>outfit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96" y="1828800"/>
            <a:ext cx="3156704" cy="4583165"/>
          </a:xfrm>
        </p:spPr>
      </p:pic>
    </p:spTree>
    <p:extLst>
      <p:ext uri="{BB962C8B-B14F-4D97-AF65-F5344CB8AC3E}">
        <p14:creationId xmlns:p14="http://schemas.microsoft.com/office/powerpoint/2010/main" val="384381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Casual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hard to define, each office has a </a:t>
            </a:r>
            <a:r>
              <a:rPr lang="en-US" dirty="0" smtClean="0"/>
              <a:t>different </a:t>
            </a:r>
            <a:r>
              <a:rPr lang="en-US" dirty="0"/>
              <a:t>point of </a:t>
            </a:r>
            <a:r>
              <a:rPr lang="en-US" dirty="0" smtClean="0"/>
              <a:t>view</a:t>
            </a:r>
            <a:endParaRPr lang="en-US" dirty="0"/>
          </a:p>
          <a:p>
            <a:r>
              <a:rPr lang="en-US" dirty="0"/>
              <a:t>Ask your </a:t>
            </a:r>
            <a:r>
              <a:rPr lang="en-US" dirty="0" smtClean="0"/>
              <a:t>coworkers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/>
              <a:t>Ranges from not wearing a jacket, to </a:t>
            </a:r>
            <a:r>
              <a:rPr lang="en-US" dirty="0" smtClean="0"/>
              <a:t>wearing </a:t>
            </a:r>
            <a:r>
              <a:rPr lang="en-US" dirty="0"/>
              <a:t>jeans and </a:t>
            </a:r>
            <a:r>
              <a:rPr lang="en-US" dirty="0" smtClean="0"/>
              <a:t>sandals.</a:t>
            </a:r>
            <a:endParaRPr lang="en-US" dirty="0"/>
          </a:p>
          <a:p>
            <a:r>
              <a:rPr lang="en-US" dirty="0"/>
              <a:t>Our </a:t>
            </a:r>
            <a:r>
              <a:rPr lang="en-US" dirty="0" smtClean="0"/>
              <a:t>advice: Keep </a:t>
            </a:r>
            <a:r>
              <a:rPr lang="en-US" dirty="0"/>
              <a:t>it neutral, keep it </a:t>
            </a:r>
            <a:r>
              <a:rPr lang="en-US" dirty="0" smtClean="0"/>
              <a:t>covered</a:t>
            </a:r>
            <a:r>
              <a:rPr lang="en-US" dirty="0"/>
              <a:t>, keep it classy.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7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Casual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might mean </a:t>
            </a:r>
            <a:r>
              <a:rPr lang="en-US" dirty="0" smtClean="0"/>
              <a:t>wearing </a:t>
            </a:r>
            <a:r>
              <a:rPr lang="en-US" dirty="0"/>
              <a:t>a polo </a:t>
            </a:r>
            <a:r>
              <a:rPr lang="en-US" dirty="0" smtClean="0"/>
              <a:t>instead </a:t>
            </a:r>
            <a:r>
              <a:rPr lang="en-US" dirty="0"/>
              <a:t>of a button </a:t>
            </a:r>
            <a:r>
              <a:rPr lang="en-US" dirty="0" smtClean="0"/>
              <a:t>up shirt</a:t>
            </a:r>
          </a:p>
          <a:p>
            <a:pPr lvl="1"/>
            <a:r>
              <a:rPr lang="en-US" dirty="0" smtClean="0"/>
              <a:t>Tie </a:t>
            </a:r>
            <a:r>
              <a:rPr lang="en-US" dirty="0"/>
              <a:t>not needed</a:t>
            </a:r>
            <a:endParaRPr lang="en-US" dirty="0"/>
          </a:p>
          <a:p>
            <a:r>
              <a:rPr lang="en-US" dirty="0"/>
              <a:t>You can step away </a:t>
            </a:r>
            <a:r>
              <a:rPr lang="en-US" dirty="0" smtClean="0"/>
              <a:t>from </a:t>
            </a:r>
            <a:r>
              <a:rPr lang="en-US" dirty="0"/>
              <a:t>the basic colors </a:t>
            </a:r>
            <a:r>
              <a:rPr lang="en-US" dirty="0" smtClean="0"/>
              <a:t>of </a:t>
            </a:r>
            <a:r>
              <a:rPr lang="en-US" dirty="0"/>
              <a:t>blue, white and </a:t>
            </a:r>
            <a:r>
              <a:rPr lang="en-US" dirty="0" smtClean="0"/>
              <a:t>gray slightly</a:t>
            </a:r>
          </a:p>
          <a:p>
            <a:pPr lvl="1"/>
            <a:r>
              <a:rPr lang="en-US" dirty="0" smtClean="0"/>
              <a:t>Light </a:t>
            </a:r>
            <a:r>
              <a:rPr lang="en-US" dirty="0"/>
              <a:t>pastel colors </a:t>
            </a:r>
            <a:r>
              <a:rPr lang="en-US" dirty="0" smtClean="0"/>
              <a:t>are </a:t>
            </a:r>
            <a:r>
              <a:rPr lang="en-US" dirty="0"/>
              <a:t>acceptable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2603500"/>
            <a:ext cx="3990975" cy="2638425"/>
          </a:xfrm>
        </p:spPr>
      </p:pic>
    </p:spTree>
    <p:extLst>
      <p:ext uri="{BB962C8B-B14F-4D97-AF65-F5344CB8AC3E}">
        <p14:creationId xmlns:p14="http://schemas.microsoft.com/office/powerpoint/2010/main" val="32762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Casual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don’t want to be too casual, but you also </a:t>
            </a:r>
            <a:r>
              <a:rPr lang="en-US" dirty="0" smtClean="0"/>
              <a:t>don’t </a:t>
            </a:r>
            <a:r>
              <a:rPr lang="en-US" dirty="0"/>
              <a:t>want to be too </a:t>
            </a:r>
            <a:r>
              <a:rPr lang="en-US" dirty="0" smtClean="0"/>
              <a:t>dressy.</a:t>
            </a:r>
          </a:p>
          <a:p>
            <a:pPr lvl="1"/>
            <a:r>
              <a:rPr lang="en-US" dirty="0"/>
              <a:t>If you show up to work in a full three piece suit on </a:t>
            </a:r>
            <a:r>
              <a:rPr lang="en-US" dirty="0" smtClean="0"/>
              <a:t>a </a:t>
            </a:r>
            <a:r>
              <a:rPr lang="en-US" dirty="0"/>
              <a:t>casual day people will have their opinions about </a:t>
            </a:r>
            <a:r>
              <a:rPr lang="en-US" dirty="0" smtClean="0"/>
              <a:t>your </a:t>
            </a:r>
            <a:r>
              <a:rPr lang="en-US" dirty="0"/>
              <a:t>dress as </a:t>
            </a:r>
            <a:r>
              <a:rPr lang="en-US" dirty="0" smtClean="0"/>
              <a:t>well.</a:t>
            </a:r>
          </a:p>
          <a:p>
            <a:pPr lvl="1"/>
            <a:r>
              <a:rPr lang="en-US" dirty="0"/>
              <a:t>Most important thing</a:t>
            </a:r>
            <a:r>
              <a:rPr lang="en-US" dirty="0" smtClean="0"/>
              <a:t>:</a:t>
            </a:r>
          </a:p>
          <a:p>
            <a:pPr lvl="2"/>
            <a:r>
              <a:rPr lang="en-US" dirty="0"/>
              <a:t>Know what is </a:t>
            </a:r>
            <a:r>
              <a:rPr lang="en-US" dirty="0" smtClean="0"/>
              <a:t>appropriate</a:t>
            </a:r>
          </a:p>
          <a:p>
            <a:pPr lvl="1"/>
            <a:r>
              <a:rPr lang="en-US" dirty="0"/>
              <a:t>If you don’t know ask</a:t>
            </a:r>
            <a:r>
              <a:rPr lang="en-US" dirty="0" smtClean="0"/>
              <a:t>!</a:t>
            </a:r>
          </a:p>
          <a:p>
            <a:pPr lvl="1"/>
            <a:r>
              <a:rPr lang="en-US" dirty="0"/>
              <a:t>Most businesses will have their clothing </a:t>
            </a:r>
            <a:r>
              <a:rPr lang="en-US" dirty="0" smtClean="0"/>
              <a:t>guidelines </a:t>
            </a:r>
            <a:r>
              <a:rPr lang="en-US" dirty="0"/>
              <a:t>outlined in the employee </a:t>
            </a:r>
            <a:r>
              <a:rPr lang="en-US" dirty="0" smtClean="0"/>
              <a:t>handbook.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0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knowing what to wear to an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Casual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Casual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of what to wear </a:t>
            </a:r>
            <a:r>
              <a:rPr lang="en-US" dirty="0" smtClean="0"/>
              <a:t>at </a:t>
            </a:r>
            <a:r>
              <a:rPr lang="en-US" dirty="0"/>
              <a:t>a company </a:t>
            </a:r>
            <a:r>
              <a:rPr lang="en-US" dirty="0" smtClean="0"/>
              <a:t>picnic</a:t>
            </a:r>
            <a:endParaRPr lang="en-US" dirty="0"/>
          </a:p>
          <a:p>
            <a:pPr lvl="1"/>
            <a:r>
              <a:rPr lang="en-US" dirty="0" smtClean="0"/>
              <a:t>Includes</a:t>
            </a:r>
            <a:r>
              <a:rPr lang="en-US" dirty="0"/>
              <a:t>: Plain </a:t>
            </a:r>
            <a:r>
              <a:rPr lang="en-US" dirty="0" smtClean="0"/>
              <a:t>t-shirt </a:t>
            </a:r>
            <a:r>
              <a:rPr lang="en-US" dirty="0"/>
              <a:t>or polo </a:t>
            </a:r>
            <a:r>
              <a:rPr lang="en-US" dirty="0" smtClean="0"/>
              <a:t>with </a:t>
            </a:r>
            <a:r>
              <a:rPr lang="en-US" dirty="0"/>
              <a:t>khakis, jeans, or </a:t>
            </a:r>
            <a:r>
              <a:rPr lang="en-US" dirty="0" smtClean="0"/>
              <a:t>shorts.</a:t>
            </a:r>
            <a:endParaRPr lang="en-US" dirty="0"/>
          </a:p>
          <a:p>
            <a:pPr lvl="1"/>
            <a:r>
              <a:rPr lang="en-US" dirty="0" smtClean="0"/>
              <a:t>DOES </a:t>
            </a:r>
            <a:r>
              <a:rPr lang="en-US" dirty="0"/>
              <a:t>NOT </a:t>
            </a:r>
            <a:r>
              <a:rPr lang="en-US" dirty="0" smtClean="0"/>
              <a:t>include: Short shorts or </a:t>
            </a:r>
            <a:r>
              <a:rPr lang="en-US" dirty="0"/>
              <a:t>shirts with </a:t>
            </a:r>
            <a:r>
              <a:rPr lang="en-US" dirty="0" smtClean="0"/>
              <a:t>profanity </a:t>
            </a:r>
            <a:r>
              <a:rPr lang="en-US" dirty="0"/>
              <a:t>or </a:t>
            </a:r>
            <a:r>
              <a:rPr lang="en-US" dirty="0" smtClean="0"/>
              <a:t>graphics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2070100"/>
            <a:ext cx="3695700" cy="3705225"/>
          </a:xfrm>
        </p:spPr>
      </p:pic>
    </p:spTree>
    <p:extLst>
      <p:ext uri="{BB962C8B-B14F-4D97-AF65-F5344CB8AC3E}">
        <p14:creationId xmlns:p14="http://schemas.microsoft.com/office/powerpoint/2010/main" val="252843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DO’s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DON’TS – Men and women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Wear deodorant, brush your teeth, trim and polish </a:t>
            </a:r>
            <a:r>
              <a:rPr lang="en-US" dirty="0" smtClean="0"/>
              <a:t>nails</a:t>
            </a:r>
            <a:r>
              <a:rPr lang="en-US" dirty="0"/>
              <a:t>, brush your </a:t>
            </a:r>
            <a:r>
              <a:rPr lang="en-US" dirty="0" smtClean="0"/>
              <a:t>hair</a:t>
            </a:r>
            <a:endParaRPr lang="en-US" dirty="0"/>
          </a:p>
          <a:p>
            <a:pPr lvl="1"/>
            <a:r>
              <a:rPr lang="en-US" dirty="0"/>
              <a:t>Wear appropriate </a:t>
            </a:r>
            <a:r>
              <a:rPr lang="en-US" dirty="0" smtClean="0"/>
              <a:t>jewelry</a:t>
            </a:r>
            <a:endParaRPr lang="en-US" dirty="0"/>
          </a:p>
          <a:p>
            <a:pPr lvl="1"/>
            <a:r>
              <a:rPr lang="en-US" dirty="0"/>
              <a:t>Wear natural looking makeup</a:t>
            </a:r>
          </a:p>
          <a:p>
            <a:r>
              <a:rPr lang="en-US" dirty="0" smtClean="0"/>
              <a:t>Don’t:</a:t>
            </a:r>
            <a:endParaRPr lang="en-US" dirty="0"/>
          </a:p>
          <a:p>
            <a:pPr lvl="1"/>
            <a:r>
              <a:rPr lang="en-US" dirty="0"/>
              <a:t>Don’t wear overpowering cologne or </a:t>
            </a:r>
            <a:r>
              <a:rPr lang="en-US" dirty="0" smtClean="0"/>
              <a:t>perfume</a:t>
            </a:r>
            <a:endParaRPr lang="en-US" dirty="0"/>
          </a:p>
          <a:p>
            <a:pPr lvl="1"/>
            <a:r>
              <a:rPr lang="en-US" dirty="0"/>
              <a:t>Don’t try out elaborate </a:t>
            </a:r>
            <a:r>
              <a:rPr lang="en-US" dirty="0" smtClean="0"/>
              <a:t>hairstyles</a:t>
            </a:r>
            <a:endParaRPr lang="en-US" dirty="0"/>
          </a:p>
          <a:p>
            <a:pPr lvl="1"/>
            <a:r>
              <a:rPr lang="en-US" dirty="0"/>
              <a:t>Don’t wear trendy clothing, keep it classic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Guided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pic collage displaying 3 pictures for each type of dress:</a:t>
            </a:r>
          </a:p>
          <a:p>
            <a:pPr lvl="1"/>
            <a:r>
              <a:rPr lang="en-US" dirty="0" smtClean="0"/>
              <a:t>Business professional</a:t>
            </a:r>
          </a:p>
          <a:p>
            <a:pPr lvl="1"/>
            <a:r>
              <a:rPr lang="en-US" dirty="0" smtClean="0"/>
              <a:t>Business ready</a:t>
            </a:r>
          </a:p>
          <a:p>
            <a:pPr lvl="1"/>
            <a:r>
              <a:rPr lang="en-US" dirty="0" smtClean="0"/>
              <a:t>Business casual</a:t>
            </a:r>
          </a:p>
          <a:p>
            <a:pPr lvl="1"/>
            <a:r>
              <a:rPr lang="en-US" dirty="0" smtClean="0"/>
              <a:t>Casual </a:t>
            </a:r>
            <a:r>
              <a:rPr lang="en-US" dirty="0" smtClean="0"/>
              <a:t>Casual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5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HALF sheet of paper with your name on it, write one paragraph (minimum of 5 sentences) explaining three important things you learned today.</a:t>
            </a:r>
          </a:p>
          <a:p>
            <a:r>
              <a:rPr lang="en-US" dirty="0" smtClean="0"/>
              <a:t>Remember to turn it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7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business professional?</a:t>
            </a:r>
          </a:p>
          <a:p>
            <a:r>
              <a:rPr lang="en-US" dirty="0" smtClean="0"/>
              <a:t>What is business ready?</a:t>
            </a:r>
          </a:p>
          <a:p>
            <a:r>
              <a:rPr lang="en-US" dirty="0" smtClean="0"/>
              <a:t>What is business casual?</a:t>
            </a:r>
          </a:p>
          <a:p>
            <a:r>
              <a:rPr lang="en-US" dirty="0" smtClean="0"/>
              <a:t>What is casual </a:t>
            </a:r>
            <a:r>
              <a:rPr lang="en-US" dirty="0" err="1" smtClean="0"/>
              <a:t>casual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types of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Dress?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professional</a:t>
            </a:r>
          </a:p>
          <a:p>
            <a:endParaRPr lang="en-US" dirty="0" smtClean="0"/>
          </a:p>
          <a:p>
            <a:r>
              <a:rPr lang="en-US" dirty="0" smtClean="0"/>
              <a:t>Business ready</a:t>
            </a:r>
          </a:p>
          <a:p>
            <a:endParaRPr lang="en-US" dirty="0" smtClean="0"/>
          </a:p>
          <a:p>
            <a:r>
              <a:rPr lang="en-US" dirty="0" smtClean="0"/>
              <a:t>Business casual</a:t>
            </a:r>
          </a:p>
          <a:p>
            <a:endParaRPr lang="en-US" dirty="0" smtClean="0"/>
          </a:p>
          <a:p>
            <a:r>
              <a:rPr lang="en-US" dirty="0" smtClean="0"/>
              <a:t>Casual </a:t>
            </a:r>
            <a:r>
              <a:rPr lang="en-US" dirty="0" err="1" smtClean="0"/>
              <a:t>casual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an Impression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55 % of another person’s perception of you </a:t>
            </a:r>
            <a:r>
              <a:rPr lang="en-US" dirty="0" smtClean="0"/>
              <a:t>is </a:t>
            </a:r>
            <a:r>
              <a:rPr lang="en-US" dirty="0"/>
              <a:t>based on how you look.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Dress for the job you want, not the job you </a:t>
            </a:r>
            <a:r>
              <a:rPr lang="en-US" dirty="0" smtClean="0"/>
              <a:t>have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“75% of recruiters believe that how a </a:t>
            </a:r>
            <a:r>
              <a:rPr lang="en-US" dirty="0" smtClean="0"/>
              <a:t>person </a:t>
            </a:r>
            <a:r>
              <a:rPr lang="en-US" dirty="0"/>
              <a:t>dresses for work affects one's job, </a:t>
            </a:r>
            <a:r>
              <a:rPr lang="en-US" dirty="0" smtClean="0"/>
              <a:t>salary</a:t>
            </a:r>
            <a:r>
              <a:rPr lang="en-US" dirty="0"/>
              <a:t>, and possible promotions”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Your first impression </a:t>
            </a:r>
            <a:r>
              <a:rPr lang="en-US" dirty="0" smtClean="0"/>
              <a:t>is </a:t>
            </a:r>
            <a:r>
              <a:rPr lang="en-US" dirty="0"/>
              <a:t>always a lasting impression”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your Professional Wardrobe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 </a:t>
            </a:r>
            <a:r>
              <a:rPr lang="en-US" dirty="0"/>
              <a:t>your money in a great </a:t>
            </a:r>
            <a:r>
              <a:rPr lang="en-US" dirty="0" smtClean="0"/>
              <a:t>suit!</a:t>
            </a:r>
          </a:p>
          <a:p>
            <a:endParaRPr lang="en-US" dirty="0"/>
          </a:p>
          <a:p>
            <a:pPr lvl="1"/>
            <a:r>
              <a:rPr lang="en-US" dirty="0" smtClean="0"/>
              <a:t>Lasts </a:t>
            </a:r>
            <a:r>
              <a:rPr lang="en-US" dirty="0"/>
              <a:t>longer, </a:t>
            </a:r>
            <a:r>
              <a:rPr lang="en-US" dirty="0" smtClean="0"/>
              <a:t>timeless</a:t>
            </a:r>
          </a:p>
          <a:p>
            <a:endParaRPr lang="en-US" dirty="0"/>
          </a:p>
          <a:p>
            <a:r>
              <a:rPr lang="en-US" dirty="0"/>
              <a:t>Shop smart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in advance, look for sales</a:t>
            </a:r>
          </a:p>
          <a:p>
            <a:endParaRPr lang="en-US" dirty="0" smtClean="0"/>
          </a:p>
          <a:p>
            <a:r>
              <a:rPr lang="en-US" dirty="0" smtClean="0"/>
              <a:t>Seek </a:t>
            </a:r>
            <a:r>
              <a:rPr lang="en-US" dirty="0"/>
              <a:t>the assistance of a sales associate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Buy pieces that are versatile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Specifics for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1676400"/>
            <a:ext cx="4040188" cy="4449762"/>
          </a:xfrm>
        </p:spPr>
        <p:txBody>
          <a:bodyPr>
            <a:normAutofit/>
          </a:bodyPr>
          <a:lstStyle/>
          <a:p>
            <a:r>
              <a:rPr lang="en-US" dirty="0"/>
              <a:t>Buy the </a:t>
            </a:r>
            <a:r>
              <a:rPr lang="en-US" dirty="0" smtClean="0"/>
              <a:t>essentials</a:t>
            </a:r>
            <a:endParaRPr lang="en-US" dirty="0"/>
          </a:p>
          <a:p>
            <a:pPr lvl="1"/>
            <a:r>
              <a:rPr lang="en-US" dirty="0"/>
              <a:t>Button up shirts, a dark and light pair of </a:t>
            </a:r>
            <a:r>
              <a:rPr lang="en-US" dirty="0" smtClean="0"/>
              <a:t>slacks</a:t>
            </a:r>
            <a:r>
              <a:rPr lang="en-US" dirty="0"/>
              <a:t>, dark dress shoes and a simple belt. 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05200"/>
            <a:ext cx="7620000" cy="3124200"/>
          </a:xfrm>
        </p:spPr>
      </p:pic>
    </p:spTree>
    <p:extLst>
      <p:ext uri="{BB962C8B-B14F-4D97-AF65-F5344CB8AC3E}">
        <p14:creationId xmlns:p14="http://schemas.microsoft.com/office/powerpoint/2010/main" val="310808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Suits - men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Suits</a:t>
            </a:r>
          </a:p>
          <a:p>
            <a:pPr lvl="1"/>
            <a:r>
              <a:rPr lang="en-US" dirty="0" smtClean="0"/>
              <a:t>Pants with </a:t>
            </a:r>
            <a:r>
              <a:rPr lang="en-US" dirty="0"/>
              <a:t>a matching </a:t>
            </a:r>
            <a:r>
              <a:rPr lang="en-US" dirty="0" smtClean="0"/>
              <a:t>jacket</a:t>
            </a:r>
            <a:endParaRPr lang="en-US" dirty="0"/>
          </a:p>
          <a:p>
            <a:pPr lvl="2"/>
            <a:r>
              <a:rPr lang="en-US" dirty="0" smtClean="0"/>
              <a:t>Best </a:t>
            </a:r>
            <a:r>
              <a:rPr lang="en-US" dirty="0"/>
              <a:t>material is pure </a:t>
            </a:r>
            <a:r>
              <a:rPr lang="en-US" dirty="0" smtClean="0"/>
              <a:t>wool </a:t>
            </a:r>
            <a:r>
              <a:rPr lang="en-US" dirty="0"/>
              <a:t>or a wool blend. </a:t>
            </a:r>
            <a:endParaRPr lang="en-US" dirty="0" smtClean="0"/>
          </a:p>
          <a:p>
            <a:pPr lvl="2"/>
            <a:r>
              <a:rPr lang="en-US" dirty="0" smtClean="0"/>
              <a:t>As for </a:t>
            </a:r>
            <a:r>
              <a:rPr lang="en-US" dirty="0"/>
              <a:t>color, navy, charcoal </a:t>
            </a:r>
            <a:r>
              <a:rPr lang="en-US" dirty="0" smtClean="0"/>
              <a:t>gray </a:t>
            </a:r>
            <a:r>
              <a:rPr lang="en-US" dirty="0"/>
              <a:t>and black are all </a:t>
            </a:r>
            <a:r>
              <a:rPr lang="en-US" dirty="0" smtClean="0"/>
              <a:t>acceptable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Patterns</a:t>
            </a:r>
            <a:r>
              <a:rPr lang="en-US" dirty="0"/>
              <a:t>, if </a:t>
            </a:r>
            <a:r>
              <a:rPr lang="en-US" dirty="0" smtClean="0"/>
              <a:t>any</a:t>
            </a:r>
            <a:r>
              <a:rPr lang="en-US" dirty="0"/>
              <a:t>, should be muted. </a:t>
            </a:r>
            <a:endParaRPr lang="en-US" dirty="0" smtClean="0"/>
          </a:p>
          <a:p>
            <a:pPr lvl="2"/>
            <a:r>
              <a:rPr lang="en-US" dirty="0" smtClean="0"/>
              <a:t>Choose </a:t>
            </a:r>
            <a:r>
              <a:rPr lang="en-US" dirty="0"/>
              <a:t>a conservative </a:t>
            </a:r>
            <a:r>
              <a:rPr lang="en-US" dirty="0" smtClean="0"/>
              <a:t>style </a:t>
            </a:r>
            <a:r>
              <a:rPr lang="en-US" dirty="0"/>
              <a:t>that is versatile. </a:t>
            </a:r>
            <a:endParaRPr lang="en-US" dirty="0" smtClean="0"/>
          </a:p>
          <a:p>
            <a:pPr lvl="1"/>
            <a:r>
              <a:rPr lang="en-US" dirty="0" smtClean="0"/>
              <a:t>Shirts</a:t>
            </a:r>
          </a:p>
          <a:p>
            <a:pPr lvl="2"/>
            <a:r>
              <a:rPr lang="en-US" dirty="0"/>
              <a:t>Best material is cotton </a:t>
            </a:r>
            <a:r>
              <a:rPr lang="en-US" dirty="0" smtClean="0"/>
              <a:t>or </a:t>
            </a:r>
            <a:r>
              <a:rPr lang="en-US" dirty="0"/>
              <a:t>cotton blend. </a:t>
            </a:r>
            <a:endParaRPr lang="en-US" dirty="0" smtClean="0"/>
          </a:p>
          <a:p>
            <a:pPr lvl="2"/>
            <a:r>
              <a:rPr lang="en-US" dirty="0" smtClean="0"/>
              <a:t>Long sleeve </a:t>
            </a:r>
            <a:r>
              <a:rPr lang="en-US" dirty="0"/>
              <a:t>shirts are more </a:t>
            </a:r>
            <a:r>
              <a:rPr lang="en-US" dirty="0" smtClean="0"/>
              <a:t>professional </a:t>
            </a:r>
            <a:r>
              <a:rPr lang="en-US" dirty="0"/>
              <a:t>than short </a:t>
            </a:r>
            <a:r>
              <a:rPr lang="en-US" dirty="0" smtClean="0"/>
              <a:t>sleeve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869" y="1719263"/>
            <a:ext cx="2555261" cy="4406900"/>
          </a:xfrm>
        </p:spPr>
      </p:pic>
    </p:spTree>
    <p:extLst>
      <p:ext uri="{BB962C8B-B14F-4D97-AF65-F5344CB8AC3E}">
        <p14:creationId xmlns:p14="http://schemas.microsoft.com/office/powerpoint/2010/main" val="11191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Jewelry - men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Jewelry </a:t>
            </a:r>
            <a:r>
              <a:rPr lang="en-US" dirty="0" smtClean="0"/>
              <a:t>Keep </a:t>
            </a:r>
            <a:r>
              <a:rPr lang="en-US" dirty="0"/>
              <a:t>to a </a:t>
            </a:r>
            <a:r>
              <a:rPr lang="en-US" dirty="0" smtClean="0"/>
              <a:t>minimum </a:t>
            </a:r>
            <a:endParaRPr lang="en-US" dirty="0"/>
          </a:p>
          <a:p>
            <a:pPr lvl="1"/>
            <a:r>
              <a:rPr lang="en-US" dirty="0"/>
              <a:t>Wedding bands and a </a:t>
            </a:r>
            <a:r>
              <a:rPr lang="en-US" dirty="0" smtClean="0"/>
              <a:t>watch </a:t>
            </a:r>
            <a:r>
              <a:rPr lang="en-US" dirty="0"/>
              <a:t>are a maximum. </a:t>
            </a:r>
          </a:p>
          <a:p>
            <a:pPr lvl="1"/>
            <a:r>
              <a:rPr lang="en-US" dirty="0"/>
              <a:t>Watches if warn should be </a:t>
            </a:r>
            <a:r>
              <a:rPr lang="en-US" dirty="0" smtClean="0"/>
              <a:t>conservative </a:t>
            </a:r>
            <a:r>
              <a:rPr lang="en-US" dirty="0"/>
              <a:t>and not </a:t>
            </a:r>
            <a:r>
              <a:rPr lang="en-US" dirty="0" smtClean="0"/>
              <a:t>flashy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earrings or </a:t>
            </a:r>
            <a:r>
              <a:rPr lang="en-US" dirty="0" smtClean="0"/>
              <a:t>bracelets</a:t>
            </a:r>
            <a:r>
              <a:rPr lang="en-US" dirty="0"/>
              <a:t>. </a:t>
            </a:r>
          </a:p>
          <a:p>
            <a:r>
              <a:rPr lang="en-US" dirty="0" smtClean="0"/>
              <a:t>Ties</a:t>
            </a:r>
          </a:p>
          <a:p>
            <a:pPr lvl="1"/>
            <a:r>
              <a:rPr lang="en-US" dirty="0"/>
              <a:t>Ties should reach the top </a:t>
            </a:r>
            <a:r>
              <a:rPr lang="en-US" dirty="0" smtClean="0"/>
              <a:t>of </a:t>
            </a:r>
            <a:r>
              <a:rPr lang="en-US" dirty="0"/>
              <a:t>your belt buckle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you don’t know how to </a:t>
            </a:r>
            <a:r>
              <a:rPr lang="en-US" dirty="0" smtClean="0"/>
              <a:t>tie </a:t>
            </a:r>
            <a:r>
              <a:rPr lang="en-US" dirty="0"/>
              <a:t>a tie correctly, learn or </a:t>
            </a:r>
            <a:r>
              <a:rPr lang="en-US" dirty="0" smtClean="0"/>
              <a:t>have </a:t>
            </a:r>
            <a:r>
              <a:rPr lang="en-US" dirty="0"/>
              <a:t>someone help you.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286000"/>
            <a:ext cx="3062288" cy="3048305"/>
          </a:xfrm>
        </p:spPr>
      </p:pic>
    </p:spTree>
    <p:extLst>
      <p:ext uri="{BB962C8B-B14F-4D97-AF65-F5344CB8AC3E}">
        <p14:creationId xmlns:p14="http://schemas.microsoft.com/office/powerpoint/2010/main" val="234241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6177</TotalTime>
  <Words>982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Apothecary</vt:lpstr>
      <vt:lpstr> Dress for Work Success - men</vt:lpstr>
      <vt:lpstr>APK</vt:lpstr>
      <vt:lpstr>ESSENTIAL QUESTION</vt:lpstr>
      <vt:lpstr>What are the types of  Professional Dress?  </vt:lpstr>
      <vt:lpstr>Making an Impression </vt:lpstr>
      <vt:lpstr>Building your Professional Wardrobe</vt:lpstr>
      <vt:lpstr>The Specifics for men</vt:lpstr>
      <vt:lpstr> Suits - men </vt:lpstr>
      <vt:lpstr>Jewelry - men</vt:lpstr>
      <vt:lpstr>How to build a tie wardrobe - men</vt:lpstr>
      <vt:lpstr>Shoes- men</vt:lpstr>
      <vt:lpstr>Grooming</vt:lpstr>
      <vt:lpstr>Accessories &amp; Body Modifications</vt:lpstr>
      <vt:lpstr>Business Professional</vt:lpstr>
      <vt:lpstr>Business Professional</vt:lpstr>
      <vt:lpstr>Business Ready</vt:lpstr>
      <vt:lpstr>Business Casual</vt:lpstr>
      <vt:lpstr>Business Casual</vt:lpstr>
      <vt:lpstr>Business Casual</vt:lpstr>
      <vt:lpstr>Casual Casual</vt:lpstr>
      <vt:lpstr>DO’s and DON’TS – Men and women</vt:lpstr>
      <vt:lpstr>Guided practice</vt:lpstr>
      <vt:lpstr>Independent practice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for Work Success</dc:title>
  <dc:creator>Batichon, Claudia</dc:creator>
  <cp:lastModifiedBy>Batichon, Claudia</cp:lastModifiedBy>
  <cp:revision>15</cp:revision>
  <dcterms:created xsi:type="dcterms:W3CDTF">2015-03-02T13:03:04Z</dcterms:created>
  <dcterms:modified xsi:type="dcterms:W3CDTF">2015-03-06T20:00:35Z</dcterms:modified>
</cp:coreProperties>
</file>