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63" r:id="rId3"/>
    <p:sldId id="265" r:id="rId4"/>
    <p:sldId id="266" r:id="rId5"/>
    <p:sldId id="262" r:id="rId6"/>
    <p:sldId id="258" r:id="rId7"/>
    <p:sldId id="259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7518B-AFA1-41B5-A0EF-9A6F6410D8F6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42ECB-5011-4CC6-9730-493BC8C82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97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9F0C7F-6FD7-4E48-8B6D-178A57339FB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2DBFAA-4172-4467-BE6D-F78A73EAE6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ne.doe@yahoo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wcast.com/videos/2505-How-to-Write-a-Cover-Lett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Batichon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Letters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52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Section of a Cover Letter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important </a:t>
            </a:r>
            <a:r>
              <a:rPr lang="en-US" dirty="0" smtClean="0"/>
              <a:t>part:</a:t>
            </a:r>
          </a:p>
          <a:p>
            <a:pPr lvl="1"/>
            <a:r>
              <a:rPr lang="en-US" dirty="0" smtClean="0"/>
              <a:t>It explains </a:t>
            </a:r>
            <a:r>
              <a:rPr lang="en-US" dirty="0"/>
              <a:t>why you are interested in and qualified for the </a:t>
            </a:r>
            <a:r>
              <a:rPr lang="en-US" dirty="0" smtClean="0"/>
              <a:t>job;</a:t>
            </a:r>
            <a:endParaRPr lang="en-US" dirty="0" smtClean="0"/>
          </a:p>
          <a:p>
            <a:pPr lvl="1"/>
            <a:r>
              <a:rPr lang="en-US" dirty="0" smtClean="0"/>
              <a:t>It tells </a:t>
            </a:r>
            <a:r>
              <a:rPr lang="en-US" dirty="0"/>
              <a:t>the hiring manager what position you are applying </a:t>
            </a:r>
            <a:r>
              <a:rPr lang="en-US" dirty="0" smtClean="0"/>
              <a:t>for;</a:t>
            </a:r>
          </a:p>
          <a:p>
            <a:pPr lvl="1"/>
            <a:r>
              <a:rPr lang="en-US" dirty="0" smtClean="0"/>
              <a:t> Talk about </a:t>
            </a:r>
            <a:r>
              <a:rPr lang="en-US" dirty="0"/>
              <a:t>why the employer should select you for an </a:t>
            </a:r>
            <a:r>
              <a:rPr lang="en-US" dirty="0" smtClean="0"/>
              <a:t>interview; and</a:t>
            </a:r>
            <a:endParaRPr lang="en-US" dirty="0" smtClean="0"/>
          </a:p>
          <a:p>
            <a:pPr lvl="1"/>
            <a:r>
              <a:rPr lang="en-US" dirty="0" smtClean="0"/>
              <a:t>It's </a:t>
            </a:r>
            <a:r>
              <a:rPr lang="en-US" dirty="0"/>
              <a:t>important to be specific about your qualifications as they relate to the position</a:t>
            </a:r>
          </a:p>
        </p:txBody>
      </p:sp>
    </p:spTree>
    <p:extLst>
      <p:ext uri="{BB962C8B-B14F-4D97-AF65-F5344CB8AC3E}">
        <p14:creationId xmlns:p14="http://schemas.microsoft.com/office/powerpoint/2010/main" val="313005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Section of a Cover Letter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First paragraph: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Why you are writing;</a:t>
            </a:r>
          </a:p>
          <a:p>
            <a:pPr lvl="1"/>
            <a:r>
              <a:rPr lang="en-US" dirty="0" smtClean="0"/>
              <a:t>Mention the position you are applying for and where you saw the listing; and</a:t>
            </a:r>
          </a:p>
          <a:p>
            <a:pPr lvl="1"/>
            <a:r>
              <a:rPr lang="en-US" dirty="0" smtClean="0"/>
              <a:t>Include the name of a contact, if you have one. </a:t>
            </a:r>
          </a:p>
          <a:p>
            <a:r>
              <a:rPr lang="en-US" b="1" dirty="0" smtClean="0"/>
              <a:t>Middle paragraphs: </a:t>
            </a:r>
          </a:p>
          <a:p>
            <a:pPr lvl="1"/>
            <a:r>
              <a:rPr lang="en-US" dirty="0" smtClean="0"/>
              <a:t>Describe what you have to offer the employer;</a:t>
            </a:r>
          </a:p>
          <a:p>
            <a:pPr lvl="1"/>
            <a:r>
              <a:rPr lang="en-US" dirty="0" smtClean="0"/>
              <a:t>Mention specifically how your skills and experience match the job ;</a:t>
            </a:r>
          </a:p>
          <a:p>
            <a:pPr lvl="1"/>
            <a:r>
              <a:rPr lang="en-US" dirty="0" smtClean="0"/>
              <a:t>Use several shorter paragraphs or a bulleted list of your qualifications rather than one large block of text. </a:t>
            </a:r>
            <a:endParaRPr lang="en-US" b="1" dirty="0" smtClean="0"/>
          </a:p>
          <a:p>
            <a:r>
              <a:rPr lang="en-US" b="1" dirty="0" smtClean="0"/>
              <a:t>Final paragraph: </a:t>
            </a:r>
          </a:p>
          <a:p>
            <a:pPr lvl="1"/>
            <a:r>
              <a:rPr lang="en-US" dirty="0" smtClean="0"/>
              <a:t>Thanking the employer for considering you for the position; and</a:t>
            </a:r>
          </a:p>
          <a:p>
            <a:pPr lvl="1"/>
            <a:r>
              <a:rPr lang="en-US" dirty="0" smtClean="0"/>
              <a:t>Include information on how you will follow-up.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Letter closing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Close your letter in a professional manner; and</a:t>
            </a:r>
          </a:p>
          <a:p>
            <a:r>
              <a:rPr lang="en-US" dirty="0" smtClean="0"/>
              <a:t>Follow the closing with a comma.</a:t>
            </a:r>
          </a:p>
          <a:p>
            <a:pPr lvl="1"/>
            <a:r>
              <a:rPr lang="en-US" dirty="0" smtClean="0"/>
              <a:t>Cover letter closing examples:</a:t>
            </a:r>
          </a:p>
          <a:p>
            <a:pPr lvl="2"/>
            <a:r>
              <a:rPr lang="en-US" dirty="0" smtClean="0"/>
              <a:t>Sincerely</a:t>
            </a:r>
          </a:p>
          <a:p>
            <a:pPr lvl="2"/>
            <a:r>
              <a:rPr lang="en-US" dirty="0" smtClean="0"/>
              <a:t>Sincerely yours</a:t>
            </a:r>
          </a:p>
          <a:p>
            <a:pPr lvl="2"/>
            <a:r>
              <a:rPr lang="en-US" dirty="0" smtClean="0"/>
              <a:t>Regards</a:t>
            </a:r>
          </a:p>
          <a:p>
            <a:pPr lvl="2"/>
            <a:r>
              <a:rPr lang="en-US" dirty="0" smtClean="0"/>
              <a:t>Best regards</a:t>
            </a:r>
          </a:p>
          <a:p>
            <a:pPr lvl="2"/>
            <a:r>
              <a:rPr lang="en-US" dirty="0" smtClean="0"/>
              <a:t>Kind regards</a:t>
            </a:r>
          </a:p>
          <a:p>
            <a:pPr lvl="2"/>
            <a:r>
              <a:rPr lang="en-US" dirty="0" smtClean="0"/>
              <a:t>Yours truly</a:t>
            </a:r>
          </a:p>
          <a:p>
            <a:pPr lvl="2"/>
            <a:r>
              <a:rPr lang="en-US" dirty="0" smtClean="0"/>
              <a:t>Most sincerely</a:t>
            </a:r>
          </a:p>
          <a:p>
            <a:pPr lvl="2"/>
            <a:r>
              <a:rPr lang="en-US" dirty="0" smtClean="0"/>
              <a:t>Respectfully</a:t>
            </a:r>
          </a:p>
          <a:p>
            <a:pPr lvl="2"/>
            <a:r>
              <a:rPr lang="en-US" dirty="0" smtClean="0"/>
              <a:t>Respectfully yours</a:t>
            </a:r>
          </a:p>
          <a:p>
            <a:pPr lvl="2"/>
            <a:r>
              <a:rPr lang="en-US" dirty="0" smtClean="0"/>
              <a:t>Thank you</a:t>
            </a:r>
          </a:p>
          <a:p>
            <a:pPr lvl="2"/>
            <a:r>
              <a:rPr lang="en-US" dirty="0" smtClean="0"/>
              <a:t>Thank you for your consideration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1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Letter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Cover Letter Closing Example: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Best </a:t>
            </a:r>
            <a:r>
              <a:rPr lang="en-US" dirty="0"/>
              <a:t>regards,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Jane Doe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jane.doe@yahoo.com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864-123-45-67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 NOT FORGET TO SIGN YOUR LETTER!!!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Questions!!!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http://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mrsbatichonkeyboarding.weebly.com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385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APK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unit has </a:t>
            </a:r>
            <a:r>
              <a:rPr lang="en-US" dirty="0" smtClean="0"/>
              <a:t>THREE purposes:</a:t>
            </a:r>
          </a:p>
          <a:p>
            <a:pPr lvl="1"/>
            <a:r>
              <a:rPr lang="en-US" dirty="0" smtClean="0"/>
              <a:t>We will understand the definition of a </a:t>
            </a:r>
            <a:r>
              <a:rPr lang="en-US" b="1" u="sng" dirty="0" smtClean="0"/>
              <a:t>Cover Letter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We will learn how to </a:t>
            </a:r>
            <a:r>
              <a:rPr lang="en-US" u="sng" dirty="0" smtClean="0"/>
              <a:t>properly format </a:t>
            </a:r>
            <a:r>
              <a:rPr lang="en-US" dirty="0" smtClean="0"/>
              <a:t>a </a:t>
            </a:r>
            <a:r>
              <a:rPr lang="en-US" dirty="0"/>
              <a:t>c</a:t>
            </a:r>
            <a:r>
              <a:rPr lang="en-US" dirty="0" smtClean="0"/>
              <a:t>over </a:t>
            </a:r>
            <a:r>
              <a:rPr lang="en-US" dirty="0"/>
              <a:t>l</a:t>
            </a:r>
            <a:r>
              <a:rPr lang="en-US" dirty="0" smtClean="0"/>
              <a:t>etter;</a:t>
            </a:r>
          </a:p>
          <a:p>
            <a:pPr lvl="1"/>
            <a:r>
              <a:rPr lang="en-US" dirty="0" smtClean="0"/>
              <a:t>We will also continue to </a:t>
            </a:r>
            <a:r>
              <a:rPr lang="en-US" u="sng" dirty="0" smtClean="0"/>
              <a:t>practice our typing skills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remember to use the home keys when you are typing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85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11430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www.howcast.com/videos/2505-How-to-Write-a-Cover-Letter</a:t>
            </a:r>
            <a:endParaRPr lang="en-US" dirty="0" smtClean="0"/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3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 watch the video think about these two Questions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you write a Cover Letter?</a:t>
            </a:r>
          </a:p>
          <a:p>
            <a:endParaRPr lang="en-US" dirty="0"/>
          </a:p>
          <a:p>
            <a:r>
              <a:rPr lang="en-US" dirty="0"/>
              <a:t>What </a:t>
            </a:r>
            <a:r>
              <a:rPr lang="en-US" dirty="0" smtClean="0"/>
              <a:t>information should you put in a Cover Letter?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cover letter is a document sent with your resume to provide additional information on your skills and </a:t>
            </a:r>
            <a:r>
              <a:rPr lang="en-US" dirty="0" smtClean="0">
                <a:solidFill>
                  <a:srgbClr val="FF0000"/>
                </a:solidFill>
              </a:rPr>
              <a:t>experience</a:t>
            </a:r>
            <a:r>
              <a:rPr lang="en-US" dirty="0">
                <a:solidFill>
                  <a:srgbClr val="FF0000"/>
                </a:solidFill>
              </a:rPr>
              <a:t>;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Employers use cover letters as a way to </a:t>
            </a:r>
            <a:r>
              <a:rPr lang="en-US" dirty="0">
                <a:solidFill>
                  <a:srgbClr val="FF0000"/>
                </a:solidFill>
              </a:rPr>
              <a:t>screen applicants </a:t>
            </a:r>
            <a:r>
              <a:rPr lang="en-US" dirty="0"/>
              <a:t>for available jobs and to </a:t>
            </a:r>
            <a:r>
              <a:rPr lang="en-US" dirty="0" smtClean="0">
                <a:solidFill>
                  <a:srgbClr val="FF0000"/>
                </a:solidFill>
              </a:rPr>
              <a:t>determine </a:t>
            </a:r>
            <a:r>
              <a:rPr lang="en-US" dirty="0">
                <a:solidFill>
                  <a:srgbClr val="FF0000"/>
                </a:solidFill>
              </a:rPr>
              <a:t>which candidates they would like to </a:t>
            </a:r>
            <a:r>
              <a:rPr lang="en-US" dirty="0" smtClean="0">
                <a:solidFill>
                  <a:srgbClr val="FF0000"/>
                </a:solidFill>
              </a:rPr>
              <a:t>interview;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cover letter </a:t>
            </a:r>
            <a:r>
              <a:rPr lang="en-US" dirty="0" smtClean="0">
                <a:solidFill>
                  <a:srgbClr val="FF0000"/>
                </a:solidFill>
              </a:rPr>
              <a:t>provides </a:t>
            </a:r>
            <a:r>
              <a:rPr lang="en-US" dirty="0">
                <a:solidFill>
                  <a:srgbClr val="FF0000"/>
                </a:solidFill>
              </a:rPr>
              <a:t>detailed information on why you are qualified for the </a:t>
            </a:r>
            <a:r>
              <a:rPr lang="en-US" dirty="0" smtClean="0">
                <a:solidFill>
                  <a:srgbClr val="FF0000"/>
                </a:solidFill>
              </a:rPr>
              <a:t>job; and</a:t>
            </a:r>
            <a:endParaRPr lang="en-US" dirty="0"/>
          </a:p>
          <a:p>
            <a:r>
              <a:rPr lang="en-US" dirty="0" smtClean="0"/>
              <a:t>Effective </a:t>
            </a:r>
            <a:r>
              <a:rPr lang="en-US" dirty="0"/>
              <a:t>cover letters </a:t>
            </a:r>
            <a:r>
              <a:rPr lang="en-US" dirty="0">
                <a:solidFill>
                  <a:srgbClr val="FF0000"/>
                </a:solidFill>
              </a:rPr>
              <a:t>explain the reasons for your interest</a:t>
            </a:r>
            <a:r>
              <a:rPr lang="en-US" dirty="0"/>
              <a:t> in </a:t>
            </a:r>
            <a:r>
              <a:rPr lang="en-US" dirty="0" smtClean="0"/>
              <a:t>the organization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identify your most relevant skills or experiences.</a:t>
            </a:r>
          </a:p>
        </p:txBody>
      </p:sp>
    </p:spTree>
    <p:extLst>
      <p:ext uri="{BB962C8B-B14F-4D97-AF65-F5344CB8AC3E}">
        <p14:creationId xmlns:p14="http://schemas.microsoft.com/office/powerpoint/2010/main" val="8693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Letters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Leave a space between:</a:t>
            </a:r>
          </a:p>
          <a:p>
            <a:pPr lvl="2"/>
            <a:r>
              <a:rPr lang="en-US" dirty="0" smtClean="0"/>
              <a:t>Your address and the date;</a:t>
            </a:r>
          </a:p>
          <a:p>
            <a:pPr lvl="2"/>
            <a:r>
              <a:rPr lang="en-US" dirty="0" smtClean="0"/>
              <a:t>The heading and the salutation; </a:t>
            </a:r>
          </a:p>
          <a:p>
            <a:pPr lvl="2"/>
            <a:r>
              <a:rPr lang="en-US" dirty="0" smtClean="0"/>
              <a:t>Each paragraph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final paragraph and your </a:t>
            </a:r>
            <a:r>
              <a:rPr lang="en-US" dirty="0" smtClean="0"/>
              <a:t>closing; and</a:t>
            </a:r>
            <a:endParaRPr lang="en-US" dirty="0"/>
          </a:p>
          <a:p>
            <a:pPr lvl="2"/>
            <a:r>
              <a:rPr lang="en-US" dirty="0"/>
              <a:t>The closing and your signature. </a:t>
            </a:r>
          </a:p>
          <a:p>
            <a:pPr lvl="1"/>
            <a:r>
              <a:rPr lang="en-US" dirty="0" smtClean="0"/>
              <a:t>Single space the paragraphs.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Your </a:t>
            </a:r>
            <a:r>
              <a:rPr lang="en-US" sz="2200" dirty="0" smtClean="0">
                <a:solidFill>
                  <a:schemeClr val="tx1"/>
                </a:solidFill>
              </a:rPr>
              <a:t>cover letter should be one </a:t>
            </a:r>
            <a:r>
              <a:rPr lang="en-US" sz="2200" dirty="0" smtClean="0">
                <a:solidFill>
                  <a:schemeClr val="tx1"/>
                </a:solidFill>
              </a:rPr>
              <a:t>page </a:t>
            </a:r>
            <a:r>
              <a:rPr lang="en-US" sz="2200" dirty="0" smtClean="0">
                <a:solidFill>
                  <a:schemeClr val="tx1"/>
                </a:solidFill>
              </a:rPr>
              <a:t>or </a:t>
            </a:r>
            <a:r>
              <a:rPr lang="en-US" sz="2200" dirty="0" smtClean="0">
                <a:solidFill>
                  <a:schemeClr val="tx1"/>
                </a:solidFill>
              </a:rPr>
              <a:t>less</a:t>
            </a:r>
            <a:r>
              <a:rPr lang="en-US" sz="2200" dirty="0">
                <a:solidFill>
                  <a:schemeClr val="tx1"/>
                </a:solidFill>
              </a:rPr>
              <a:t>;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Each paragraph should contain three or four </a:t>
            </a:r>
            <a:r>
              <a:rPr lang="en-US" sz="2200" dirty="0" smtClean="0">
                <a:solidFill>
                  <a:schemeClr val="tx1"/>
                </a:solidFill>
              </a:rPr>
              <a:t>sentences;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Use </a:t>
            </a:r>
            <a:r>
              <a:rPr lang="en-US" sz="2200" dirty="0" smtClean="0">
                <a:solidFill>
                  <a:schemeClr val="tx1"/>
                </a:solidFill>
              </a:rPr>
              <a:t>a 10 or 12 point </a:t>
            </a:r>
            <a:r>
              <a:rPr lang="en-US" sz="2200" dirty="0" smtClean="0">
                <a:solidFill>
                  <a:schemeClr val="tx1"/>
                </a:solidFill>
              </a:rPr>
              <a:t>font;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Align </a:t>
            </a:r>
            <a:r>
              <a:rPr lang="en-US" sz="2200" dirty="0" smtClean="0">
                <a:solidFill>
                  <a:schemeClr val="tx1"/>
                </a:solidFill>
              </a:rPr>
              <a:t>your cover letter to the left. </a:t>
            </a:r>
          </a:p>
        </p:txBody>
      </p:sp>
    </p:spTree>
    <p:extLst>
      <p:ext uri="{BB962C8B-B14F-4D97-AF65-F5344CB8AC3E}">
        <p14:creationId xmlns:p14="http://schemas.microsoft.com/office/powerpoint/2010/main" val="114045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 SALUTATION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nclude </a:t>
            </a:r>
            <a:r>
              <a:rPr lang="en-US" dirty="0"/>
              <a:t>an appropriate salutation at the beginning of the cover letter or </a:t>
            </a:r>
            <a:r>
              <a:rPr lang="en-US" dirty="0" smtClean="0"/>
              <a:t>message;</a:t>
            </a:r>
          </a:p>
          <a:p>
            <a:r>
              <a:rPr lang="en-US" dirty="0"/>
              <a:t>If you have a contact person for your letter, </a:t>
            </a:r>
            <a:r>
              <a:rPr lang="en-US" dirty="0" smtClean="0"/>
              <a:t>include </a:t>
            </a:r>
            <a:r>
              <a:rPr lang="en-US" dirty="0"/>
              <a:t>their name in your </a:t>
            </a:r>
            <a:r>
              <a:rPr lang="en-US" dirty="0" smtClean="0"/>
              <a:t>letter;</a:t>
            </a:r>
          </a:p>
          <a:p>
            <a:r>
              <a:rPr lang="en-US" dirty="0" smtClean="0"/>
              <a:t>Appropriate salutations:</a:t>
            </a:r>
            <a:endParaRPr lang="en-US" dirty="0" smtClean="0"/>
          </a:p>
          <a:p>
            <a:pPr lvl="1"/>
            <a:r>
              <a:rPr lang="en-US" dirty="0"/>
              <a:t>Dear Mr. </a:t>
            </a:r>
            <a:r>
              <a:rPr lang="en-US" dirty="0" smtClean="0"/>
              <a:t>Jones, </a:t>
            </a:r>
          </a:p>
          <a:p>
            <a:pPr lvl="1"/>
            <a:r>
              <a:rPr lang="en-US" dirty="0" smtClean="0"/>
              <a:t>Dear </a:t>
            </a:r>
            <a:r>
              <a:rPr lang="en-US" dirty="0"/>
              <a:t>Ms. </a:t>
            </a:r>
            <a:r>
              <a:rPr lang="en-US" dirty="0" smtClean="0"/>
              <a:t>Jones,</a:t>
            </a:r>
          </a:p>
          <a:p>
            <a:pPr lvl="1"/>
            <a:r>
              <a:rPr lang="en-US" dirty="0" smtClean="0"/>
              <a:t>Dear </a:t>
            </a:r>
            <a:r>
              <a:rPr lang="en-US" dirty="0"/>
              <a:t>Jane </a:t>
            </a:r>
            <a:r>
              <a:rPr lang="en-US" dirty="0" smtClean="0"/>
              <a:t>Doe,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0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Letter SALUTATION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you don't have a contact person at the </a:t>
            </a:r>
            <a:r>
              <a:rPr lang="en-US" dirty="0" smtClean="0"/>
              <a:t>company:</a:t>
            </a:r>
          </a:p>
          <a:p>
            <a:pPr lvl="1"/>
            <a:r>
              <a:rPr lang="en-US" dirty="0" smtClean="0"/>
              <a:t>Leave </a:t>
            </a:r>
            <a:r>
              <a:rPr lang="en-US" dirty="0"/>
              <a:t>off the salutation </a:t>
            </a:r>
            <a:r>
              <a:rPr lang="en-US" dirty="0" smtClean="0"/>
              <a:t>or </a:t>
            </a:r>
            <a:r>
              <a:rPr lang="en-US" dirty="0"/>
              <a:t>use a general salutation. </a:t>
            </a:r>
            <a:endParaRPr lang="en-US" dirty="0" smtClean="0"/>
          </a:p>
          <a:p>
            <a:pPr lvl="2"/>
            <a:r>
              <a:rPr lang="en-US" b="1" dirty="0" smtClean="0"/>
              <a:t>General </a:t>
            </a:r>
            <a:r>
              <a:rPr lang="en-US" b="1" dirty="0"/>
              <a:t>Salutations for Cover </a:t>
            </a:r>
            <a:r>
              <a:rPr lang="en-US" b="1" dirty="0" smtClean="0"/>
              <a:t>Letters:</a:t>
            </a:r>
          </a:p>
          <a:p>
            <a:pPr lvl="3"/>
            <a:r>
              <a:rPr lang="en-US" dirty="0"/>
              <a:t>Dear Hiring </a:t>
            </a:r>
            <a:r>
              <a:rPr lang="en-US" dirty="0" smtClean="0"/>
              <a:t>Manager,</a:t>
            </a:r>
            <a:endParaRPr lang="en-US" dirty="0"/>
          </a:p>
          <a:p>
            <a:pPr lvl="3"/>
            <a:r>
              <a:rPr lang="en-US" dirty="0"/>
              <a:t>To Whom It May </a:t>
            </a:r>
            <a:r>
              <a:rPr lang="en-US" dirty="0" smtClean="0"/>
              <a:t>Concern,</a:t>
            </a:r>
            <a:endParaRPr lang="en-US" dirty="0"/>
          </a:p>
          <a:p>
            <a:pPr lvl="3"/>
            <a:r>
              <a:rPr lang="en-US" dirty="0"/>
              <a:t>Dear Human Resources </a:t>
            </a:r>
            <a:r>
              <a:rPr lang="en-US" dirty="0" smtClean="0"/>
              <a:t>Manager,</a:t>
            </a:r>
            <a:endParaRPr lang="en-US" dirty="0"/>
          </a:p>
          <a:p>
            <a:pPr lvl="3"/>
            <a:r>
              <a:rPr lang="en-US" dirty="0"/>
              <a:t>Dear Sir or </a:t>
            </a:r>
            <a:r>
              <a:rPr lang="en-US" dirty="0" smtClean="0"/>
              <a:t>Madam</a:t>
            </a:r>
            <a:r>
              <a:rPr lang="en-US" dirty="0" smtClean="0"/>
              <a:t>, or</a:t>
            </a:r>
            <a:endParaRPr lang="en-US" dirty="0"/>
          </a:p>
          <a:p>
            <a:pPr lvl="3"/>
            <a:r>
              <a:rPr lang="en-US" dirty="0"/>
              <a:t>Dear Company Name </a:t>
            </a:r>
            <a:r>
              <a:rPr lang="en-US" dirty="0" smtClean="0"/>
              <a:t>Recruiter,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6422</TotalTime>
  <Words>573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Cover Letters</vt:lpstr>
      <vt:lpstr>APK</vt:lpstr>
      <vt:lpstr>Video</vt:lpstr>
      <vt:lpstr>As you watch the video think about these two Questions</vt:lpstr>
      <vt:lpstr>Cover Letters</vt:lpstr>
      <vt:lpstr> Cover Letters </vt:lpstr>
      <vt:lpstr>Cover Letter</vt:lpstr>
      <vt:lpstr>Cover Letter SALUTATION</vt:lpstr>
      <vt:lpstr>Cover Letter SALUTATION</vt:lpstr>
      <vt:lpstr> The Body Section of a Cover Letter </vt:lpstr>
      <vt:lpstr> The Body Section of a Cover Letter </vt:lpstr>
      <vt:lpstr>Cover Letter closing</vt:lpstr>
      <vt:lpstr>Cover Letter closing</vt:lpstr>
      <vt:lpstr>Questions!!!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Batichon, Claudia</dc:creator>
  <cp:lastModifiedBy>Batichon, Claudia</cp:lastModifiedBy>
  <cp:revision>18</cp:revision>
  <cp:lastPrinted>2014-10-08T19:13:32Z</cp:lastPrinted>
  <dcterms:created xsi:type="dcterms:W3CDTF">2014-09-29T12:00:17Z</dcterms:created>
  <dcterms:modified xsi:type="dcterms:W3CDTF">2015-03-31T12:32:24Z</dcterms:modified>
</cp:coreProperties>
</file>