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0FF363-4D72-42D0-AB49-7095F0FA80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442C00-793C-4CE9-A522-3A66DC804542}" type="datetimeFigureOut">
              <a:rPr lang="en-US" smtClean="0"/>
              <a:t>1/22/2015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9 </a:t>
            </a:r>
            <a:r>
              <a:rPr lang="en-US" sz="4400" b="1" dirty="0"/>
              <a:t>ways to avoid viruses and spyware</a:t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6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suspicious of unknown links or requests sent through email or text message.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click on unknown links or answer strange questions sent to your mobile device, regardless of who the sender appears to be.</a:t>
            </a:r>
          </a:p>
        </p:txBody>
      </p:sp>
    </p:spTree>
    <p:extLst>
      <p:ext uri="{BB962C8B-B14F-4D97-AF65-F5344CB8AC3E}">
        <p14:creationId xmlns:p14="http://schemas.microsoft.com/office/powerpoint/2010/main" val="3475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Never click on links in emails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do think the email is legitimate, whether from a third party retailer or primary retailer, go to the site and log on directly. </a:t>
            </a:r>
            <a:endParaRPr lang="en-US" dirty="0" smtClean="0"/>
          </a:p>
          <a:p>
            <a:pPr lvl="1"/>
            <a:r>
              <a:rPr lang="en-US" dirty="0" smtClean="0"/>
              <a:t>Whatever </a:t>
            </a:r>
            <a:r>
              <a:rPr lang="en-US" dirty="0"/>
              <a:t>notification or service offering was referenced in the email, if valid, will be available via regular log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6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Never open the attachments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Typically</a:t>
            </a:r>
            <a:r>
              <a:rPr lang="en-US" dirty="0"/>
              <a:t>, retailers will not send emails with attachments.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there is any doubt, contact the retailer directly and ask whether the email with the attachment was sent from them.</a:t>
            </a:r>
          </a:p>
        </p:txBody>
      </p:sp>
    </p:spTree>
    <p:extLst>
      <p:ext uri="{BB962C8B-B14F-4D97-AF65-F5344CB8AC3E}">
        <p14:creationId xmlns:p14="http://schemas.microsoft.com/office/powerpoint/2010/main" val="270549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</a:t>
            </a:r>
            <a:r>
              <a:rPr lang="en-US" b="1" dirty="0"/>
              <a:t>not give out personal information</a:t>
            </a:r>
            <a:r>
              <a:rPr lang="en-US" dirty="0"/>
              <a:t> over the phone or in an email unless completely sure. </a:t>
            </a:r>
            <a:endParaRPr lang="en-US" dirty="0" smtClean="0"/>
          </a:p>
          <a:p>
            <a:pPr lvl="1"/>
            <a:r>
              <a:rPr lang="en-US" dirty="0" smtClean="0"/>
              <a:t>Social </a:t>
            </a:r>
            <a:r>
              <a:rPr lang="en-US" dirty="0"/>
              <a:t>engineering is a process of deceiving individuals into providing personal information to seemingly trusted agents who turn out to be malicious actors.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contacted over the phone by someone claiming to be a retailer or collection agency, do not give out your personal information. </a:t>
            </a:r>
            <a:endParaRPr lang="en-US" dirty="0" smtClean="0"/>
          </a:p>
          <a:p>
            <a:pPr lvl="1"/>
            <a:r>
              <a:rPr lang="en-US" dirty="0" smtClean="0"/>
              <a:t>Ask </a:t>
            </a:r>
            <a:r>
              <a:rPr lang="en-US" dirty="0"/>
              <a:t>them to provide you their name and a call-back number. </a:t>
            </a:r>
            <a:endParaRPr lang="en-US" dirty="0" smtClean="0"/>
          </a:p>
          <a:p>
            <a:pPr lvl="1"/>
            <a:r>
              <a:rPr lang="en-US" dirty="0" smtClean="0"/>
              <a:t>Just </a:t>
            </a:r>
            <a:r>
              <a:rPr lang="en-US" dirty="0"/>
              <a:t>because they may have some of your information does not mean they are legitimate!</a:t>
            </a:r>
          </a:p>
        </p:txBody>
      </p:sp>
    </p:spTree>
    <p:extLst>
      <p:ext uri="{BB962C8B-B14F-4D97-AF65-F5344CB8AC3E}">
        <p14:creationId xmlns:p14="http://schemas.microsoft.com/office/powerpoint/2010/main" val="30505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Passwords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 secure passwords and don't share them with anyone.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using common words, phrases, or personal information and update regularly.</a:t>
            </a:r>
          </a:p>
        </p:txBody>
      </p:sp>
    </p:spTree>
    <p:extLst>
      <p:ext uri="{BB962C8B-B14F-4D97-AF65-F5344CB8AC3E}">
        <p14:creationId xmlns:p14="http://schemas.microsoft.com/office/powerpoint/2010/main" val="17007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 and Operating Systems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Keep your operating system, browser, anti-virus and other critical software up to date.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Security </a:t>
            </a:r>
            <a:r>
              <a:rPr lang="en-US" dirty="0"/>
              <a:t>updates and patches are available for free from major companies.</a:t>
            </a:r>
          </a:p>
        </p:txBody>
      </p:sp>
    </p:spTree>
    <p:extLst>
      <p:ext uri="{BB962C8B-B14F-4D97-AF65-F5344CB8AC3E}">
        <p14:creationId xmlns:p14="http://schemas.microsoft.com/office/powerpoint/2010/main" val="310251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from others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Verify the authenticity of requests from companies or individuals by contacting them directly.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are asked to provide personal information via email, you can independently contact the company directly to verify this request.</a:t>
            </a:r>
          </a:p>
        </p:txBody>
      </p:sp>
    </p:spTree>
    <p:extLst>
      <p:ext uri="{BB962C8B-B14F-4D97-AF65-F5344CB8AC3E}">
        <p14:creationId xmlns:p14="http://schemas.microsoft.com/office/powerpoint/2010/main" val="6723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Websites and URLS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Pay close attention to website URLs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Pay </a:t>
            </a:r>
            <a:r>
              <a:rPr lang="en-US" dirty="0"/>
              <a:t>attention to the URLs of websites you visit. Malicious websites sometimes use a variation in common spelling or a different domain (for example, .com instead of </a:t>
            </a:r>
            <a:r>
              <a:rPr lang="en-US" dirty="0" err="1"/>
              <a:t>.net</a:t>
            </a:r>
            <a:r>
              <a:rPr lang="en-US" dirty="0"/>
              <a:t>) to deceive unsuspecting computer users.</a:t>
            </a:r>
          </a:p>
        </p:txBody>
      </p:sp>
    </p:spTree>
    <p:extLst>
      <p:ext uri="{BB962C8B-B14F-4D97-AF65-F5344CB8AC3E}">
        <p14:creationId xmlns:p14="http://schemas.microsoft.com/office/powerpoint/2010/main" val="380011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Attachments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e-Mail,</a:t>
            </a:r>
            <a:r>
              <a:rPr lang="en-US" dirty="0"/>
              <a:t> turn off the option to automatically download attachments.</a:t>
            </a:r>
          </a:p>
        </p:txBody>
      </p:sp>
    </p:spTree>
    <p:extLst>
      <p:ext uri="{BB962C8B-B14F-4D97-AF65-F5344CB8AC3E}">
        <p14:creationId xmlns:p14="http://schemas.microsoft.com/office/powerpoint/2010/main" val="83924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652</TotalTime>
  <Words>400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9 ways to avoid viruses and spyware </vt:lpstr>
      <vt:lpstr>Emails</vt:lpstr>
      <vt:lpstr>Attachments</vt:lpstr>
      <vt:lpstr>Personal Information</vt:lpstr>
      <vt:lpstr>Passwords</vt:lpstr>
      <vt:lpstr>Antivirus and Operating Systems</vt:lpstr>
      <vt:lpstr>Request from others</vt:lpstr>
      <vt:lpstr>Websites and URLS</vt:lpstr>
      <vt:lpstr>Email Attachments</vt:lpstr>
      <vt:lpstr>Links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ways to avoid viruses and spyware </dc:title>
  <dc:creator>Batichon, Claudia</dc:creator>
  <cp:lastModifiedBy>Batichon, Claudia</cp:lastModifiedBy>
  <cp:revision>4</cp:revision>
  <dcterms:created xsi:type="dcterms:W3CDTF">2015-01-21T12:58:48Z</dcterms:created>
  <dcterms:modified xsi:type="dcterms:W3CDTF">2015-01-22T20:11:59Z</dcterms:modified>
</cp:coreProperties>
</file>